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9b9a9adabcbf42b5" /><Relationship Type="http://schemas.openxmlformats.org/officeDocument/2006/relationships/extended-properties" Target="/docProps/app.xml" Id="R63f5f9ba2b3c4274" /><Relationship Type="http://schemas.openxmlformats.org/officeDocument/2006/relationships/officeDocument" Target="/ppt/presentation.xml" Id="R92c9202ab805403b" /></Relationships>
</file>

<file path=ppt/presentation.xml><?xml version="1.0" encoding="utf-8"?>
<p:presentation xmlns:p="http://schemas.openxmlformats.org/presentationml/2006/main">
  <p:sldMasterIdLst>
    <p:sldMasterId xmlns:r="http://schemas.openxmlformats.org/officeDocument/2006/relationships" id="2147483648" r:id="Rfd837d20697f4cd3"/>
  </p:sldMasterIdLst>
  <p:notesMasterIdLst>
    <p:notesMasterId xmlns:r="http://schemas.openxmlformats.org/officeDocument/2006/relationships" r:id="Rfc9b553ac3bd4ec2"/>
  </p:notesMasterIdLst>
  <p:sldIdLst>
    <p:sldId xmlns:r="http://schemas.openxmlformats.org/officeDocument/2006/relationships" id="256" r:id="R82505da77d754072"/>
    <p:sldId xmlns:r="http://schemas.openxmlformats.org/officeDocument/2006/relationships" id="257" r:id="R0e500947261a465c"/>
    <p:sldId xmlns:r="http://schemas.openxmlformats.org/officeDocument/2006/relationships" id="258" r:id="Rf86c601e2f7b4921"/>
    <p:sldId xmlns:r="http://schemas.openxmlformats.org/officeDocument/2006/relationships" id="259" r:id="R5edf7aaf8d0042ef"/>
    <p:sldId xmlns:r="http://schemas.openxmlformats.org/officeDocument/2006/relationships" id="260" r:id="R99441184e5d241c6"/>
    <p:sldId xmlns:r="http://schemas.openxmlformats.org/officeDocument/2006/relationships" id="261" r:id="R8eb0f871e9394755"/>
    <p:sldId xmlns:r="http://schemas.openxmlformats.org/officeDocument/2006/relationships" id="262" r:id="R2e9a7ee01cea4985"/>
    <p:sldId xmlns:r="http://schemas.openxmlformats.org/officeDocument/2006/relationships" id="263" r:id="Rf9c707e33de547dc"/>
    <p:sldId xmlns:r="http://schemas.openxmlformats.org/officeDocument/2006/relationships" id="264" r:id="R690535510b8649a3"/>
  </p:sldIdLst>
  <p:sldSz cx="9144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p:gridSpacing cx="76200" cy="76200"/>
</p:viewPr>
</file>

<file path=ppt/_rels/presentation.xml.rels>&#65279;<?xml version="1.0" encoding="utf-8"?><Relationships xmlns="http://schemas.openxmlformats.org/package/2006/relationships"><Relationship Type="http://schemas.openxmlformats.org/officeDocument/2006/relationships/theme" Target="/ppt/theme/theme1.xml" Id="R3d85942a03dc42cf" /><Relationship Type="http://schemas.openxmlformats.org/officeDocument/2006/relationships/slideMaster" Target="/ppt/slideMasters/slideMaster1.xml" Id="Rfd837d20697f4cd3" /><Relationship Type="http://schemas.openxmlformats.org/officeDocument/2006/relationships/notesMaster" Target="/ppt/notesMasters/notesMaster1.xml" Id="Rfc9b553ac3bd4ec2" /><Relationship Type="http://schemas.openxmlformats.org/officeDocument/2006/relationships/presProps" Target="/ppt/presProps.xml" Id="Rb054f9127c154995" /><Relationship Type="http://schemas.openxmlformats.org/officeDocument/2006/relationships/viewProps" Target="/ppt/viewProps.xml" Id="Rd9c852d859804053" /><Relationship Type="http://schemas.openxmlformats.org/officeDocument/2006/relationships/tableStyles" Target="/ppt/tableStyles.xml" Id="Rcc48afefd4844aca" /><Relationship Type="http://schemas.openxmlformats.org/officeDocument/2006/relationships/slide" Target="/ppt/slides/slide1.xml" Id="R82505da77d754072" /><Relationship Type="http://schemas.openxmlformats.org/officeDocument/2006/relationships/slide" Target="/ppt/slides/slide2.xml" Id="R0e500947261a465c" /><Relationship Type="http://schemas.openxmlformats.org/officeDocument/2006/relationships/slide" Target="/ppt/slides/slide3.xml" Id="Rf86c601e2f7b4921" /><Relationship Type="http://schemas.openxmlformats.org/officeDocument/2006/relationships/slide" Target="/ppt/slides/slide4.xml" Id="R5edf7aaf8d0042ef" /><Relationship Type="http://schemas.openxmlformats.org/officeDocument/2006/relationships/slide" Target="/ppt/slides/slide5.xml" Id="R99441184e5d241c6" /><Relationship Type="http://schemas.openxmlformats.org/officeDocument/2006/relationships/slide" Target="/ppt/slides/slide6.xml" Id="R8eb0f871e9394755" /><Relationship Type="http://schemas.openxmlformats.org/officeDocument/2006/relationships/slide" Target="/ppt/slides/slide7.xml" Id="R2e9a7ee01cea4985" /><Relationship Type="http://schemas.openxmlformats.org/officeDocument/2006/relationships/slide" Target="/ppt/slides/slide8.xml" Id="Rf9c707e33de547dc" /><Relationship Type="http://schemas.openxmlformats.org/officeDocument/2006/relationships/slide" Target="/ppt/slides/slide9.xml" Id="R690535510b8649a3"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3dc4c17eda43475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Executive">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Executive">
      <a:majorFont>
        <a:latin typeface="Century Gothic"/>
        <a:ea typeface=""/>
        <a:cs typeface=""/>
        <a:font script="Jpan" typeface="ＭＳ ゴシック"/>
        <a:font script="Hang" typeface="HY중고딕"/>
        <a:font script="Hans" typeface="微软雅黑"/>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a:solidFill>
            <a:schemeClr val="phClr">
              <a:shade val="95000"/>
              <a:satMod val="105000"/>
            </a:schemeClr>
          </a:solidFill>
          <a:prstDash val="solid"/>
        </a:ln>
        <a:ln w="28575">
          <a:solidFill>
            <a:schemeClr val="phClr"/>
          </a:solidFill>
          <a:prstDash val="solid"/>
        </a:ln>
        <a:ln w="508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solidFill>
          <a:schemeClr val="lt2"/>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47761e1c2ae641e6" /><Relationship Type="http://schemas.openxmlformats.org/officeDocument/2006/relationships/notesMaster" Target="/ppt/notesMasters/notesMaster1.xml" Id="Re1a7849db92f4855" /></Relationships>
</file>

<file path=ppt/notesSlides/_rels/notesSlide2.xml.rels>&#65279;<?xml version="1.0" encoding="utf-8"?><Relationships xmlns="http://schemas.openxmlformats.org/package/2006/relationships"><Relationship Type="http://schemas.openxmlformats.org/officeDocument/2006/relationships/slide" Target="/ppt/slides/slide2.xml" Id="R2d99a3b2cbb044b0" /><Relationship Type="http://schemas.openxmlformats.org/officeDocument/2006/relationships/notesMaster" Target="/ppt/notesMasters/notesMaster1.xml" Id="R25df775d8dc3453f" /></Relationships>
</file>

<file path=ppt/notesSlides/_rels/notesSlide3.xml.rels>&#65279;<?xml version="1.0" encoding="utf-8"?><Relationships xmlns="http://schemas.openxmlformats.org/package/2006/relationships"><Relationship Type="http://schemas.openxmlformats.org/officeDocument/2006/relationships/slide" Target="/ppt/slides/slide3.xml" Id="R339bb564ea5d4114" /><Relationship Type="http://schemas.openxmlformats.org/officeDocument/2006/relationships/notesMaster" Target="/ppt/notesMasters/notesMaster1.xml" Id="R73e849a330fb4009" /></Relationships>
</file>

<file path=ppt/notesSlides/_rels/notesSlide4.xml.rels>&#65279;<?xml version="1.0" encoding="utf-8"?><Relationships xmlns="http://schemas.openxmlformats.org/package/2006/relationships"><Relationship Type="http://schemas.openxmlformats.org/officeDocument/2006/relationships/slide" Target="/ppt/slides/slide4.xml" Id="R7b85932ff5e7495f" /><Relationship Type="http://schemas.openxmlformats.org/officeDocument/2006/relationships/notesMaster" Target="/ppt/notesMasters/notesMaster1.xml" Id="Rb019ef0b88844e61" /></Relationships>
</file>

<file path=ppt/notesSlides/_rels/notesSlide5.xml.rels>&#65279;<?xml version="1.0" encoding="utf-8"?><Relationships xmlns="http://schemas.openxmlformats.org/package/2006/relationships"><Relationship Type="http://schemas.openxmlformats.org/officeDocument/2006/relationships/slide" Target="/ppt/slides/slide5.xml" Id="R23cc733b3f9448fc" /><Relationship Type="http://schemas.openxmlformats.org/officeDocument/2006/relationships/notesMaster" Target="/ppt/notesMasters/notesMaster1.xml" Id="R09c2075d6bb6463f" /></Relationships>
</file>

<file path=ppt/notesSlides/_rels/notesSlide6.xml.rels>&#65279;<?xml version="1.0" encoding="utf-8"?><Relationships xmlns="http://schemas.openxmlformats.org/package/2006/relationships"><Relationship Type="http://schemas.openxmlformats.org/officeDocument/2006/relationships/slide" Target="/ppt/slides/slide6.xml" Id="Recbac54510d2426e" /><Relationship Type="http://schemas.openxmlformats.org/officeDocument/2006/relationships/notesMaster" Target="/ppt/notesMasters/notesMaster1.xml" Id="R5a2396a0ddee4903" /></Relationships>
</file>

<file path=ppt/notesSlides/_rels/notesSlide7.xml.rels>&#65279;<?xml version="1.0" encoding="utf-8"?><Relationships xmlns="http://schemas.openxmlformats.org/package/2006/relationships"><Relationship Type="http://schemas.openxmlformats.org/officeDocument/2006/relationships/slide" Target="/ppt/slides/slide7.xml" Id="Rd54c925b66b046e8" /><Relationship Type="http://schemas.openxmlformats.org/officeDocument/2006/relationships/notesMaster" Target="/ppt/notesMasters/notesMaster1.xml" Id="R64a84b6ff01145e1" /></Relationships>
</file>

<file path=ppt/notesSlides/_rels/notesSlide8.xml.rels>&#65279;<?xml version="1.0" encoding="utf-8"?><Relationships xmlns="http://schemas.openxmlformats.org/package/2006/relationships"><Relationship Type="http://schemas.openxmlformats.org/officeDocument/2006/relationships/slide" Target="/ppt/slides/slide8.xml" Id="Ra9eb46e8d9864b7a" /><Relationship Type="http://schemas.openxmlformats.org/officeDocument/2006/relationships/notesMaster" Target="/ppt/notesMasters/notesMaster1.xml" Id="R2cae19730e7b4af8" /></Relationships>
</file>

<file path=ppt/notesSlides/_rels/notesSlide9.xml.rels>&#65279;<?xml version="1.0" encoding="utf-8"?><Relationships xmlns="http://schemas.openxmlformats.org/package/2006/relationships"><Relationship Type="http://schemas.openxmlformats.org/officeDocument/2006/relationships/slide" Target="/ppt/slides/slide9.xml" Id="Rd461fb5ccdcf47ea" /><Relationship Type="http://schemas.openxmlformats.org/officeDocument/2006/relationships/notesMaster" Target="/ppt/notesMasters/notesMaster1.xml" Id="Reeb8826b69b8432e"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a:buNone/>
            </a:pPr>
            <a:r>
              <a:t>Slide 1: Chapter 8: Conclusion American Color Lines</a:t>
            </a:r>
            <a:endParaRPr/>
          </a:p>
          <a:p xmlns:a="http://schemas.openxmlformats.org/drawingml/2006/main">
            <a:pPr>
              <a:buNone/>
            </a:pPr>
            <a:r>
              <a:t/>
            </a:r>
            <a:endParaRPr/>
          </a:p>
          <a:p xmlns:a="http://schemas.openxmlformats.org/drawingml/2006/main">
            <a:pPr>
              <a:buNone/>
            </a:pPr>
            <a:r>
              <a:t>This is an intentionally blank slide retained from the source presentation.</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a:buNone/>
            </a:pPr>
            <a:r>
              <a:t>Slide 2: Chapter Questions and Discussion</a:t>
            </a:r>
            <a:endParaRPr/>
          </a:p>
          <a:p xmlns:a="http://schemas.openxmlformats.org/drawingml/2006/main">
            <a:pPr>
              <a:buNone/>
            </a:pPr>
            <a:r>
              <a:t/>
            </a:r>
            <a:endParaRPr/>
          </a:p>
          <a:p xmlns:a="http://schemas.openxmlformats.org/drawingml/2006/main">
            <a:pPr>
              <a:buNone/>
            </a:pPr>
            <a:r>
              <a:t>Visible content:</a:t>
            </a:r>
            <a:endParaRPr/>
          </a:p>
          <a:p xmlns:a="http://schemas.openxmlformats.org/drawingml/2006/main">
            <a:pPr>
              <a:buNone/>
            </a:pPr>
            <a:r>
              <a:t>Have American color lines softened or hardened over time?</a:t>
            </a:r>
            <a:endParaRPr/>
          </a:p>
          <a:p xmlns:a="http://schemas.openxmlformats.org/drawingml/2006/main">
            <a:pPr>
              <a:buNone/>
            </a:pPr>
            <a:r>
              <a:t>What are the general patterns and trends in black-white inequality?</a:t>
            </a:r>
            <a:endParaRPr/>
          </a:p>
          <a:p xmlns:a="http://schemas.openxmlformats.org/drawingml/2006/main">
            <a:pPr>
              <a:buNone/>
            </a:pPr>
            <a:r>
              <a:t>What patterns do we see for Hispanics, Asians, American Indians, and the multiracial population?</a:t>
            </a:r>
            <a:endParaRPr/>
          </a:p>
          <a:p xmlns:a="http://schemas.openxmlformats.org/drawingml/2006/main">
            <a:pPr>
              <a:buNone/>
            </a:pPr>
            <a:r>
              <a:t>What policies have different countries adopted to incorporate immigrants and minority group members?</a:t>
            </a:r>
            <a:endParaRPr/>
          </a:p>
          <a:p xmlns:a="http://schemas.openxmlformats.org/drawingml/2006/main">
            <a:pPr>
              <a:buNone/>
            </a:pPr>
            <a:r>
              <a:t>What does it mean to say that race is a “social construction”?</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a:buNone/>
            </a:pPr>
            <a:r>
              <a:t>Slide 3: Color Lines and Black-White Inequality</a:t>
            </a:r>
            <a:endParaRPr/>
          </a:p>
          <a:p xmlns:a="http://schemas.openxmlformats.org/drawingml/2006/main">
            <a:pPr>
              <a:buNone/>
            </a:pPr>
            <a:r>
              <a:t/>
            </a:r>
            <a:endParaRPr/>
          </a:p>
          <a:p xmlns:a="http://schemas.openxmlformats.org/drawingml/2006/main">
            <a:pPr>
              <a:buNone/>
            </a:pPr>
            <a:r>
              <a:t>Visible content:</a:t>
            </a:r>
            <a:endParaRPr/>
          </a:p>
          <a:p xmlns:a="http://schemas.openxmlformats.org/drawingml/2006/main">
            <a:pPr>
              <a:buNone/>
            </a:pPr>
            <a:r>
              <a:t>Socioeconomic color lines have generally softened</a:t>
            </a:r>
            <a:endParaRPr/>
          </a:p>
          <a:p xmlns:a="http://schemas.openxmlformats.org/drawingml/2006/main">
            <a:pPr>
              <a:buNone/>
            </a:pPr>
            <a:r>
              <a:t>There has been a reduction in inequality between groups when considered over a long period of time</a:t>
            </a:r>
            <a:endParaRPr/>
          </a:p>
          <a:p xmlns:a="http://schemas.openxmlformats.org/drawingml/2006/main">
            <a:pPr>
              <a:buNone/>
            </a:pPr>
            <a:r>
              <a:t>However, even with declines by many measures, black-white inequality remains pervasive</a:t>
            </a:r>
            <a:endParaRPr/>
          </a:p>
          <a:p xmlns:a="http://schemas.openxmlformats.org/drawingml/2006/main">
            <a:pPr>
              <a:buNone/>
            </a:pPr>
            <a:r>
              <a:t>Important factors: legacy of historical inequality and contemporary discrimination are important.</a:t>
            </a:r>
            <a:endParaRPr/>
          </a:p>
          <a:p xmlns:a="http://schemas.openxmlformats.org/drawingml/2006/main">
            <a:pPr>
              <a:buNone/>
            </a:pPr>
            <a:r>
              <a:t>Human and social capital differentials are also significant, and culture may play some role, in concert with structural conditions</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a:buNone/>
            </a:pPr>
            <a:r>
              <a:t>Slide 4: Hispanics and Asians</a:t>
            </a:r>
            <a:endParaRPr/>
          </a:p>
          <a:p xmlns:a="http://schemas.openxmlformats.org/drawingml/2006/main">
            <a:pPr>
              <a:buNone/>
            </a:pPr>
            <a:r>
              <a:t/>
            </a:r>
            <a:endParaRPr/>
          </a:p>
          <a:p xmlns:a="http://schemas.openxmlformats.org/drawingml/2006/main">
            <a:pPr>
              <a:buNone/>
            </a:pPr>
            <a:r>
              <a:t>Visible content:</a:t>
            </a:r>
            <a:endParaRPr/>
          </a:p>
          <a:p xmlns:a="http://schemas.openxmlformats.org/drawingml/2006/main">
            <a:pPr>
              <a:buNone/>
            </a:pPr>
            <a:r>
              <a:t>These groups have grown rapidly in recent decades</a:t>
            </a:r>
            <a:endParaRPr/>
          </a:p>
          <a:p xmlns:a="http://schemas.openxmlformats.org/drawingml/2006/main">
            <a:pPr>
              <a:buNone/>
            </a:pPr>
            <a:r>
              <a:t>Asians are faring well according to most measures of socioeconomic status </a:t>
            </a:r>
            <a:endParaRPr/>
          </a:p>
          <a:p xmlns:a="http://schemas.openxmlformats.org/drawingml/2006/main">
            <a:pPr>
              <a:buNone/>
            </a:pPr>
            <a:r>
              <a:t>Hispanics experience some upward mobility across generations, but they have not reached parity with the native-born white population</a:t>
            </a:r>
            <a:endParaRPr/>
          </a:p>
          <a:p xmlns:a="http://schemas.openxmlformats.org/drawingml/2006/main">
            <a:pPr>
              <a:buNone/>
            </a:pPr>
            <a:r>
              <a:t>Darker-skinned Hispanics tend to be the most disadvantaged; discrimination likely plays a role</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a:buNone/>
            </a:pPr>
            <a:r>
              <a:t>Slide 5: Hispanics and Asians (2)</a:t>
            </a:r>
            <a:endParaRPr/>
          </a:p>
          <a:p xmlns:a="http://schemas.openxmlformats.org/drawingml/2006/main">
            <a:pPr>
              <a:buNone/>
            </a:pPr>
            <a:r>
              <a:t/>
            </a:r>
            <a:endParaRPr/>
          </a:p>
          <a:p xmlns:a="http://schemas.openxmlformats.org/drawingml/2006/main">
            <a:pPr>
              <a:buNone/>
            </a:pPr>
            <a:r>
              <a:t>Visible content:</a:t>
            </a:r>
            <a:endParaRPr/>
          </a:p>
          <a:p xmlns:a="http://schemas.openxmlformats.org/drawingml/2006/main">
            <a:pPr>
              <a:buNone/>
            </a:pPr>
            <a:r>
              <a:t>Human capital differentials among immigrants play an important role for both Hispanics and Asians</a:t>
            </a:r>
            <a:endParaRPr/>
          </a:p>
          <a:p xmlns:a="http://schemas.openxmlformats.org/drawingml/2006/main">
            <a:pPr>
              <a:buNone/>
            </a:pPr>
            <a:r>
              <a:t>Asian immigrants have relatively high levels of education, while Hispanic immigrants have on average very low levels of education</a:t>
            </a:r>
            <a:endParaRPr/>
          </a:p>
          <a:p xmlns:a="http://schemas.openxmlformats.org/drawingml/2006/main">
            <a:pPr>
              <a:buNone/>
            </a:pPr>
            <a:r>
              <a:t>This affects the well being of the next generations, as starting points matter</a:t>
            </a:r>
            <a:endParaRPr/>
          </a:p>
          <a:p xmlns:a="http://schemas.openxmlformats.org/drawingml/2006/main">
            <a:pPr>
              <a:buNone/>
            </a:pPr>
            <a:r>
              <a:t>In addition, for Asians, social capital and culture also play a role in explaining positive outcomes</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a:buNone/>
            </a:pPr>
            <a:r>
              <a:t>Slide 6: American Indians</a:t>
            </a:r>
            <a:endParaRPr/>
          </a:p>
          <a:p xmlns:a="http://schemas.openxmlformats.org/drawingml/2006/main">
            <a:pPr>
              <a:buNone/>
            </a:pPr>
            <a:r>
              <a:t/>
            </a:r>
            <a:endParaRPr/>
          </a:p>
          <a:p xmlns:a="http://schemas.openxmlformats.org/drawingml/2006/main">
            <a:pPr>
              <a:buNone/>
            </a:pPr>
            <a:r>
              <a:t>Visible content:</a:t>
            </a:r>
            <a:endParaRPr/>
          </a:p>
          <a:p xmlns:a="http://schemas.openxmlformats.org/drawingml/2006/main">
            <a:pPr>
              <a:buNone/>
            </a:pPr>
            <a:r>
              <a:t>The American Indian population has grown in recent decades, in part because people with some American Indian ancestry are more likely to say that they are American Indian today than in the past</a:t>
            </a:r>
            <a:endParaRPr/>
          </a:p>
          <a:p xmlns:a="http://schemas.openxmlformats.org/drawingml/2006/main">
            <a:pPr>
              <a:buNone/>
            </a:pPr>
            <a:r>
              <a:t>American Indians remain one of the most disadvantaged groups according to most measures</a:t>
            </a:r>
            <a:endParaRPr/>
          </a:p>
          <a:p xmlns:a="http://schemas.openxmlformats.org/drawingml/2006/main">
            <a:pPr>
              <a:buNone/>
            </a:pPr>
            <a:r>
              <a:t>A number of factors contribute to this, including a legacy of inequality, social and spatial isolation, discrimination, and perhaps culture in concert with structural conditions</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a:buNone/>
            </a:pPr>
            <a:r>
              <a:t>Slide 7: The Multiracial Population</a:t>
            </a:r>
            <a:endParaRPr/>
          </a:p>
          <a:p xmlns:a="http://schemas.openxmlformats.org/drawingml/2006/main">
            <a:pPr>
              <a:buNone/>
            </a:pPr>
            <a:r>
              <a:t/>
            </a:r>
            <a:endParaRPr/>
          </a:p>
          <a:p xmlns:a="http://schemas.openxmlformats.org/drawingml/2006/main">
            <a:pPr>
              <a:buNone/>
            </a:pPr>
            <a:r>
              <a:t>Visible content:</a:t>
            </a:r>
            <a:endParaRPr/>
          </a:p>
          <a:p xmlns:a="http://schemas.openxmlformats.org/drawingml/2006/main">
            <a:pPr>
              <a:buNone/>
            </a:pPr>
            <a:r>
              <a:t>This population is small but growing due to the growing diversity of the U.S. population, increasing intermarriage, and changing patterns of identity</a:t>
            </a:r>
            <a:endParaRPr/>
          </a:p>
          <a:p xmlns:a="http://schemas.openxmlformats.org/drawingml/2006/main">
            <a:pPr>
              <a:buNone/>
            </a:pPr>
            <a:r>
              <a:t>Multiracial groups often have educational attainment and incomes that fall between each of the single-race groups that make up the multiracial group </a:t>
            </a:r>
            <a:endParaRPr/>
          </a:p>
          <a:p xmlns:a="http://schemas.openxmlformats.org/drawingml/2006/main">
            <a:pPr>
              <a:buNone/>
            </a:pPr>
            <a:r>
              <a:t>More research is needed on the factors that shape these patterns</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a:buNone/>
            </a:pPr>
            <a:r>
              <a:t>Slide 8: International Comparisons and Policy Debates</a:t>
            </a:r>
            <a:endParaRPr/>
          </a:p>
          <a:p xmlns:a="http://schemas.openxmlformats.org/drawingml/2006/main">
            <a:pPr>
              <a:buNone/>
            </a:pPr>
            <a:r>
              <a:t/>
            </a:r>
            <a:endParaRPr/>
          </a:p>
          <a:p xmlns:a="http://schemas.openxmlformats.org/drawingml/2006/main">
            <a:pPr>
              <a:buNone/>
            </a:pPr>
            <a:r>
              <a:t>Visible content:</a:t>
            </a:r>
            <a:endParaRPr/>
          </a:p>
          <a:p xmlns:a="http://schemas.openxmlformats.org/drawingml/2006/main">
            <a:pPr>
              <a:buNone/>
            </a:pPr>
            <a:r>
              <a:t>Many countries are experiencing increases in racial and ethnic diversity due to immigration</a:t>
            </a:r>
            <a:endParaRPr/>
          </a:p>
          <a:p xmlns:a="http://schemas.openxmlformats.org/drawingml/2006/main">
            <a:pPr>
              <a:buNone/>
            </a:pPr>
            <a:r>
              <a:t>How countries collect data on racial/ethnic/nationality groups varies considerably</a:t>
            </a:r>
            <a:endParaRPr/>
          </a:p>
          <a:p xmlns:a="http://schemas.openxmlformats.org/drawingml/2006/main">
            <a:pPr>
              <a:buNone/>
            </a:pPr>
            <a:r>
              <a:t>Countries also vary in their immigration policies: some seek guest workers, others favor high-skill workers, a number have family reunification provisions, and many have refugee policies with humanitarian aims</a:t>
            </a:r>
            <a:endParaRPr/>
          </a:p>
          <a:p xmlns:a="http://schemas.openxmlformats.org/drawingml/2006/main">
            <a:pPr>
              <a:buNone/>
            </a:pPr>
            <a:r>
              <a:t>Countries vary in their approach to immigrant incorporation: multiculturalism vs. assimilationism</a:t>
            </a:r>
            <a:endParaRPr/>
          </a:p>
          <a:p xmlns:a="http://schemas.openxmlformats.org/drawingml/2006/main">
            <a:pPr>
              <a:buNone/>
            </a:pPr>
            <a:r>
              <a:t>Many countries have adopted affirmative action programs, though debates about affirmative action continue</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a:buNone/>
            </a:pPr>
            <a:r>
              <a:t>Slide 9: Race as a Social Construction</a:t>
            </a:r>
            <a:endParaRPr/>
          </a:p>
          <a:p xmlns:a="http://schemas.openxmlformats.org/drawingml/2006/main">
            <a:pPr>
              <a:buNone/>
            </a:pPr>
            <a:r>
              <a:t/>
            </a:r>
            <a:endParaRPr/>
          </a:p>
          <a:p xmlns:a="http://schemas.openxmlformats.org/drawingml/2006/main">
            <a:pPr>
              <a:buNone/>
            </a:pPr>
            <a:r>
              <a:t>Visible content:</a:t>
            </a:r>
            <a:endParaRPr/>
          </a:p>
          <a:p xmlns:a="http://schemas.openxmlformats.org/drawingml/2006/main">
            <a:pPr>
              <a:buNone/>
            </a:pPr>
            <a:r>
              <a:t>Conventional wisdom holds that races represent biologically distinct groups. However, the nature of racial/ethnic divisions varies across time and place</a:t>
            </a:r>
            <a:endParaRPr/>
          </a:p>
          <a:p xmlns:a="http://schemas.openxmlformats.org/drawingml/2006/main">
            <a:pPr>
              <a:buNone/>
            </a:pPr>
            <a:r>
              <a:t>Biology can’t come close to explaining patterns and trends in inequality</a:t>
            </a:r>
            <a:endParaRPr/>
          </a:p>
          <a:p xmlns:a="http://schemas.openxmlformats.org/drawingml/2006/main">
            <a:pPr>
              <a:buNone/>
            </a:pPr>
            <a:r>
              <a:t>Instead, group distinctions are a function of historical social circumstances and contemporary conditions</a:t>
            </a:r>
            <a:endParaRPr/>
          </a:p>
          <a:p xmlns:a="http://schemas.openxmlformats.org/drawingml/2006/main">
            <a:pPr>
              <a:buNone/>
            </a:pPr>
            <a:r>
              <a:t>How we define and measure race has implications for understanding patterns and trends in inequality</a:t>
            </a:r>
            <a:endParaRPr/>
          </a:p>
          <a:p xmlns:a="http://schemas.openxmlformats.org/drawingml/2006/main">
            <a:pPr>
              <a:buNone/>
            </a:pPr>
            <a:r>
              <a:t>Our understanding of racial/ethnic distinctions is sure to change in the future, especially with the continued growth in diversity</a:t>
            </a:r>
            <a:endParaRP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53224aeb231d415a"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e1b48fa7c99745ac"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c5500df539da4261"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ee7fa90944254514"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c328f84b1f8b4ecd"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6deab02530b94a73" /></Relationships>
</file>

<file path=ppt/slideLayouts/_rels/slideLayout7.xml.rels>&#65279;<?xml version="1.0" encoding="utf-8"?><Relationships xmlns="http://schemas.openxmlformats.org/package/2006/relationships"><Relationship Type="http://schemas.openxmlformats.org/officeDocument/2006/relationships/slideMaster" Target="/ppt/slideMasters/slideMaster1.xml" Id="Rcbeb16b51d1c4c04" /></Relationships>
</file>

<file path=ppt/slideLayouts/_rels/slideLayout8.xml.rels>&#65279;<?xml version="1.0" encoding="utf-8"?><Relationships xmlns="http://schemas.openxmlformats.org/package/2006/relationships"><Relationship Type="http://schemas.openxmlformats.org/officeDocument/2006/relationships/slideMaster" Target="/ppt/slideMasters/slideMaster1.xml" Id="Rdef3fb1daba247cd" /></Relationships>
</file>

<file path=ppt/slideLayouts/_rels/slideLayout9.xml.rels>&#65279;<?xml version="1.0" encoding="utf-8"?><Relationships xmlns="http://schemas.openxmlformats.org/package/2006/relationships"><Relationship Type="http://schemas.openxmlformats.org/officeDocument/2006/relationships/slideMaster" Target="/ppt/slideMasters/slideMaster1.xml" Id="R0e50931fc9be423a" /></Relationships>
</file>

<file path=ppt/slideLayouts/_rels/slideLayout10.xml.rels>&#65279;<?xml version="1.0" encoding="utf-8"?><Relationships xmlns="http://schemas.openxmlformats.org/package/2006/relationships"><Relationship Type="http://schemas.openxmlformats.org/officeDocument/2006/relationships/slideMaster" Target="/ppt/slideMasters/slideMaster1.xml" Id="R1ae66f80f8db4bad" /></Relationships>
</file>

<file path=ppt/slideLayouts/_rels/slideLayout11.xml.rels>&#65279;<?xml version="1.0" encoding="utf-8"?><Relationships xmlns="http://schemas.openxmlformats.org/package/2006/relationships"><Relationship Type="http://schemas.openxmlformats.org/officeDocument/2006/relationships/slideMaster" Target="/ppt/slideMasters/slideMaster1.xml" Id="R50fc4898426948e6" /></Relationships>
</file>

<file path=ppt/slideLayouts/slideLayout1.xml><?xml version="1.0" encoding="utf-8"?>
<p:sldLayout xmlns:p="http://schemas.openxmlformats.org/presentationml/2006/main" type="title" preserve="1">
  <p:cSld name="Title Slide">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2258EA4C-C28E-433F-B072-CB463E1255FC}"/>
              </a:ext>
            </a:extLst>
          </p:cNvPr>
          <p:cNvSpPr>
            <a:spLocks xmlns:a="http://schemas.openxmlformats.org/drawingml/2006/main" noGrp="1"/>
          </p:cNvSpPr>
          <p:nvPr>
            <p:ph type="ctrTitle" idx="0"/>
          </p:nvPr>
        </p:nvSpPr>
        <p:spPr>
          <a:xfrm xmlns:a="http://schemas.openxmlformats.org/drawingml/2006/main">
            <a:off x="685800" y="609601"/>
            <a:ext cx="7772400" cy="4267200"/>
          </a:xfrm>
        </p:spPr>
        <p:txBody>
          <a:bodyPr xmlns:a="http://schemas.openxmlformats.org/drawingml/2006/main" anchor="b">
            <a:noAutofit/>
          </a:bodyPr>
          <a:lstStyle xmlns:a="http://schemas.openxmlformats.org/drawingml/2006/main">
            <a:lvl1pPr>
              <a:lnSpc>
                <a:spcPct val="100000"/>
              </a:lnSpc>
              <a:buNone/>
              <a:defRPr sz="8000"/>
            </a:lvl1pPr>
          </a:lstStyle>
          <a:p xmlns:a="http://schemas.openxmlformats.org/drawingml/2006/main">
            <a:r>
              <a:t>Click to edit Master title style</a:t>
            </a:r>
            <a:endParaRPr/>
          </a:p>
        </p:txBody>
      </p:sp>
      <p:sp>
        <p:nvSpPr>
          <p:cNvPr id="3" name="Subtitle 2">
            <a:extLst xmlns:a="http://schemas.openxmlformats.org/drawingml/2006/main">
              <a:ext uri="{FF2B5EF4-FFF2-40B4-BE49-F238E27FC236}">
                <a16:creationId xmlns:a16="http://schemas.microsoft.com/office/drawing/2014/main" id="{8A167DD6-D261-42C8-83D2-B20E57A59038}"/>
              </a:ext>
            </a:extLst>
          </p:cNvPr>
          <p:cNvSpPr>
            <a:spLocks xmlns:a="http://schemas.openxmlformats.org/drawingml/2006/main" noGrp="1"/>
          </p:cNvSpPr>
          <p:nvPr>
            <p:ph type="subTitle" idx="1"/>
          </p:nvPr>
        </p:nvSpPr>
        <p:spPr>
          <a:xfrm xmlns:a="http://schemas.openxmlformats.org/drawingml/2006/main">
            <a:off x="1371600" y="4953000"/>
            <a:ext cx="6400800" cy="1219200"/>
          </a:xfrm>
        </p:spPr>
        <p:txBody>
          <a:bodyPr xmlns:a="http://schemas.openxmlformats.org/drawingml/2006/main">
            <a:normAutofit/>
          </a:bodyPr>
          <a:lstStyle xmlns:a="http://schemas.openxmlformats.org/drawingml/2006/main">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xmlns:a="http://schemas.openxmlformats.org/drawingml/2006/main">
            <a:r>
              <a:t>Click to edit Master subtitle style</a:t>
            </a:r>
            <a:endParaRPr/>
          </a:p>
        </p:txBody>
      </p:sp>
      <p:sp>
        <p:nvSpPr>
          <p:cNvPr id="7" name="Date Placeholder 6">
            <a:extLst xmlns:a="http://schemas.openxmlformats.org/drawingml/2006/main">
              <a:ext uri="{FF2B5EF4-FFF2-40B4-BE49-F238E27FC236}">
                <a16:creationId xmlns:a16="http://schemas.microsoft.com/office/drawing/2014/main" id="{C0A843E3-DA34-479E-8551-F4A8A05CD34C}"/>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pPr>
              <a:buNone/>
            </a:pPr>
            <a:endParaRPr/>
          </a:p>
        </p:txBody>
      </p:sp>
      <p:sp>
        <p:nvSpPr>
          <p:cNvPr id="8" name="Slide Number Placeholder 7">
            <a:extLst xmlns:a="http://schemas.openxmlformats.org/drawingml/2006/main">
              <a:ext uri="{FF2B5EF4-FFF2-40B4-BE49-F238E27FC236}">
                <a16:creationId xmlns:a16="http://schemas.microsoft.com/office/drawing/2014/main" id="{0733B00F-94C6-432B-AE37-65C15B741FEC}"/>
              </a:ext>
            </a:extLst>
          </p:cNvPr>
          <p:cNvSpPr>
            <a:spLocks xmlns:a="http://schemas.openxmlformats.org/drawingml/2006/main" noGrp="1"/>
          </p:cNvSpPr>
          <p:nvPr>
            <p:ph type="sldNum" idx="11"/>
          </p:nvPr>
        </p:nvSpPr>
        <p:spPr/>
        <p:txBody>
          <a:bodyPr xmlns:a="http://schemas.openxmlformats.org/drawingml/2006/main"/>
          <a:lstStyle xmlns:a="http://schemas.openxmlformats.org/drawingml/2006/main"/>
          <a:p xmlns:a="http://schemas.openxmlformats.org/drawingml/2006/main">
            <a:pPr>
              <a:buNone/>
            </a:pPr>
            <a:fld id="{6EE87598-DE5B-4001-9F7C-32F732AA0B01}" type="slidenum">
              <a:t>‹#›</a:t>
            </a:fld>
            <a:endParaRPr/>
          </a:p>
        </p:txBody>
      </p:sp>
      <p:sp>
        <p:nvSpPr>
          <p:cNvPr id="9" name="Footer Placeholder 8">
            <a:extLst xmlns:a="http://schemas.openxmlformats.org/drawingml/2006/main">
              <a:ext uri="{FF2B5EF4-FFF2-40B4-BE49-F238E27FC236}">
                <a16:creationId xmlns:a16="http://schemas.microsoft.com/office/drawing/2014/main" id="{109EFCB4-B2E3-498E-BD34-AC1994841750}"/>
              </a:ext>
            </a:extLst>
          </p:cNvPr>
          <p:cNvSpPr>
            <a:spLocks xmlns:a="http://schemas.openxmlformats.org/drawingml/2006/main" noGrp="1"/>
          </p:cNvSpPr>
          <p:nvPr>
            <p:ph type="ftr" idx="12"/>
          </p:nvPr>
        </p:nvSpPr>
        <p:spPr/>
        <p:txBody>
          <a:bodyPr xmlns:a="http://schemas.openxmlformats.org/drawingml/2006/main"/>
          <a:lstStyle xmlns:a="http://schemas.openxmlformats.org/drawingml/2006/main"/>
          <a:p xmlns:a="http://schemas.openxmlformats.org/drawingml/2006/main">
            <a:pPr>
              <a:buNone/>
            </a:pPr>
            <a:endParaRPr/>
          </a:p>
        </p:txBody>
      </p:sp>
    </p:spTree>
  </p:cSld>
</p:sldLayout>
</file>

<file path=ppt/slideLayouts/slideLayout2.xml><?xml version="1.0" encoding="utf-8"?>
<p:sldLayout xmlns:p="http://schemas.openxmlformats.org/presentationml/2006/main" type="obj" preserve="1">
  <p:cSld name="Title and Content">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E403941E-3E08-496A-9719-225A54822B13}"/>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t>Click to edit Master title style</a:t>
            </a:r>
            <a:endParaRPr/>
          </a:p>
        </p:txBody>
      </p:sp>
      <p:sp>
        <p:nvSpPr>
          <p:cNvPr id="3" name="Content Placeholder 2">
            <a:extLst xmlns:a="http://schemas.openxmlformats.org/drawingml/2006/main">
              <a:ext uri="{FF2B5EF4-FFF2-40B4-BE49-F238E27FC236}">
                <a16:creationId xmlns:a16="http://schemas.microsoft.com/office/drawing/2014/main" id="{FDBB319D-69BC-460C-A3A8-AE4387036B88}"/>
              </a:ext>
            </a:extLst>
          </p:cNvPr>
          <p:cNvSpPr>
            <a:spLocks xmlns:a="http://schemas.openxmlformats.org/drawingml/2006/main" noGrp="1"/>
          </p:cNvSpPr>
          <p:nvPr>
            <p:ph idx="1"/>
          </p:nvPr>
        </p:nvSpPr>
        <p:spPr/>
        <p:txBody>
          <a:bodyPr xmlns:a="http://schemas.openxmlformats.org/drawingml/2006/main"/>
          <a:lstStyle xmlns:a="http://schemas.openxmlformats.org/drawingml/2006/main">
            <a:lvl5pPr>
              <a:buNone/>
              <a:defRPr/>
            </a:lvl5pPr>
            <a:lvl6pPr>
              <a:buNone/>
              <a:defRPr/>
            </a:lvl6pPr>
            <a:lvl7pPr>
              <a:buNone/>
              <a:defRPr/>
            </a:lvl7pPr>
            <a:lvl8pPr>
              <a:buNone/>
              <a:defRPr/>
            </a:lvl8pPr>
            <a:lvl9pPr>
              <a:buFont typeface="Arial"/>
              <a:buChar char="•"/>
              <a:defRPr/>
            </a:lvl9pPr>
          </a:lstStyle>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4" name="Date Placeholder 3">
            <a:extLst xmlns:a="http://schemas.openxmlformats.org/drawingml/2006/main">
              <a:ext uri="{FF2B5EF4-FFF2-40B4-BE49-F238E27FC236}">
                <a16:creationId xmlns:a16="http://schemas.microsoft.com/office/drawing/2014/main" id="{D7FA6BAE-0686-4A19-A19D-C071D22E92EC}"/>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pPr>
              <a:buNone/>
            </a:pPr>
            <a:endParaRPr/>
          </a:p>
        </p:txBody>
      </p:sp>
      <p:sp>
        <p:nvSpPr>
          <p:cNvPr id="5" name="Footer Placeholder 4">
            <a:extLst xmlns:a="http://schemas.openxmlformats.org/drawingml/2006/main">
              <a:ext uri="{FF2B5EF4-FFF2-40B4-BE49-F238E27FC236}">
                <a16:creationId xmlns:a16="http://schemas.microsoft.com/office/drawing/2014/main" id="{3251CCA2-2C96-45A4-B6F9-83DE87EFC964}"/>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pPr>
              <a:buNone/>
            </a:pPr>
            <a:endParaRPr/>
          </a:p>
        </p:txBody>
      </p:sp>
      <p:sp>
        <p:nvSpPr>
          <p:cNvPr id="6" name="Slide Number Placeholder 5">
            <a:extLst xmlns:a="http://schemas.openxmlformats.org/drawingml/2006/main">
              <a:ext uri="{FF2B5EF4-FFF2-40B4-BE49-F238E27FC236}">
                <a16:creationId xmlns:a16="http://schemas.microsoft.com/office/drawing/2014/main" id="{46CDD2A2-9CD0-4D0F-8D58-FBA77B398702}"/>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pPr>
              <a:buNone/>
            </a:pPr>
            <a:fld id="{9CDA28D4-0C67-4966-AFC3-86CDFD0947DD}" type="slidenum">
              <a:t>‹#›</a:t>
            </a:fld>
            <a:endParaRPr/>
          </a:p>
        </p:txBody>
      </p:sp>
    </p:spTree>
  </p:cSld>
</p:sldLayout>
</file>

<file path=ppt/slideLayouts/slideLayout3.xml><?xml version="1.0" encoding="utf-8"?>
<p:sldLayout xmlns:p="http://schemas.openxmlformats.org/presentationml/2006/main" type="secHead" preserve="1">
  <p:cSld name="Section Header">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C2007EAA-126E-41CD-8FDD-6F8843CDE316}"/>
              </a:ext>
            </a:extLst>
          </p:cNvPr>
          <p:cNvSpPr>
            <a:spLocks xmlns:a="http://schemas.openxmlformats.org/drawingml/2006/main" noGrp="1"/>
          </p:cNvSpPr>
          <p:nvPr>
            <p:ph type="title" idx="0"/>
          </p:nvPr>
        </p:nvSpPr>
        <p:spPr>
          <a:xfrm xmlns:a="http://schemas.openxmlformats.org/drawingml/2006/main">
            <a:off x="722313" y="1371600"/>
            <a:ext cx="7772400" cy="2505075"/>
          </a:xfrm>
        </p:spPr>
        <p:txBody>
          <a:bodyPr xmlns:a="http://schemas.openxmlformats.org/drawingml/2006/main" anchor="b"/>
          <a:lstStyle xmlns:a="http://schemas.openxmlformats.org/drawingml/2006/main">
            <a:lvl1pPr algn="ctr" defTabSz="914400">
              <a:lnSpc>
                <a:spcPct val="100000"/>
              </a:lnSpc>
              <a:spcBef>
                <a:spcPct val="0"/>
              </a:spcBef>
              <a:buNone/>
              <a:defRPr sz="4800" kern="1200">
                <a:solidFill>
                  <a:schemeClr val="tx2"/>
                </a:solidFill>
                <a:effectLst>
                  <a:outerShdw blurRad="63500" dist="38100" dir="5400000" algn="t" rotWithShape="0">
                    <a:prstClr val="black">
                      <a:alpha val="25000"/>
                    </a:prstClr>
                  </a:outerShdw>
                </a:effectLst>
                <a:latin typeface="+mn-lt"/>
                <a:ea typeface="+mn-lt"/>
                <a:cs typeface="+mn-lt"/>
              </a:defRPr>
            </a:lvl1pPr>
          </a:lstStyle>
          <a:p xmlns:a="http://schemas.openxmlformats.org/drawingml/2006/main">
            <a:r>
              <a:t>Click to edit Master title style</a:t>
            </a:r>
            <a:endParaRPr/>
          </a:p>
        </p:txBody>
      </p:sp>
      <p:sp>
        <p:nvSpPr>
          <p:cNvPr id="3" name="Text Placeholder 2">
            <a:extLst xmlns:a="http://schemas.openxmlformats.org/drawingml/2006/main">
              <a:ext uri="{FF2B5EF4-FFF2-40B4-BE49-F238E27FC236}">
                <a16:creationId xmlns:a16="http://schemas.microsoft.com/office/drawing/2014/main" id="{5898866F-85D1-468C-900A-8A6B484BB0F5}"/>
              </a:ext>
            </a:extLst>
          </p:cNvPr>
          <p:cNvSpPr>
            <a:spLocks xmlns:a="http://schemas.openxmlformats.org/drawingml/2006/main" noGrp="1"/>
          </p:cNvSpPr>
          <p:nvPr>
            <p:ph type="body" idx="1"/>
          </p:nvPr>
        </p:nvSpPr>
        <p:spPr>
          <a:xfrm xmlns:a="http://schemas.openxmlformats.org/drawingml/2006/main">
            <a:off x="722313" y="4068763"/>
            <a:ext cx="7772400" cy="1131887"/>
          </a:xfrm>
        </p:spPr>
        <p:txBody>
          <a:bodyPr xmlns:a="http://schemas.openxmlformats.org/drawingml/2006/main" anchor="t"/>
          <a:lstStyle xmlns:a="http://schemas.openxmlformats.org/drawingml/2006/main">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xmlns:a="http://schemas.openxmlformats.org/drawingml/2006/main">
            <a:pPr lvl="0">
              <a:buNone/>
            </a:pPr>
            <a:r>
              <a:t>Click to edit Master text styles</a:t>
            </a:r>
          </a:p>
        </p:txBody>
      </p:sp>
      <p:sp>
        <p:nvSpPr>
          <p:cNvPr id="4" name="Date Placeholder 3">
            <a:extLst xmlns:a="http://schemas.openxmlformats.org/drawingml/2006/main">
              <a:ext uri="{FF2B5EF4-FFF2-40B4-BE49-F238E27FC236}">
                <a16:creationId xmlns:a16="http://schemas.microsoft.com/office/drawing/2014/main" id="{325B28ED-030D-4A01-8161-EB3136EA03A3}"/>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pPr>
              <a:buNone/>
            </a:pPr>
            <a:endParaRPr/>
          </a:p>
        </p:txBody>
      </p:sp>
      <p:sp>
        <p:nvSpPr>
          <p:cNvPr id="5" name="Footer Placeholder 4">
            <a:extLst xmlns:a="http://schemas.openxmlformats.org/drawingml/2006/main">
              <a:ext uri="{FF2B5EF4-FFF2-40B4-BE49-F238E27FC236}">
                <a16:creationId xmlns:a16="http://schemas.microsoft.com/office/drawing/2014/main" id="{3FE09A02-837B-485F-9ADE-3BEF4527F98C}"/>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pPr>
              <a:buNone/>
            </a:pPr>
            <a:endParaRPr/>
          </a:p>
        </p:txBody>
      </p:sp>
      <p:sp>
        <p:nvSpPr>
          <p:cNvPr id="6" name="Slide Number Placeholder 5">
            <a:extLst xmlns:a="http://schemas.openxmlformats.org/drawingml/2006/main">
              <a:ext uri="{FF2B5EF4-FFF2-40B4-BE49-F238E27FC236}">
                <a16:creationId xmlns:a16="http://schemas.microsoft.com/office/drawing/2014/main" id="{83BD53F9-FBA9-4075-B1E4-5BABB469D089}"/>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pPr>
              <a:buNone/>
            </a:pPr>
            <a:fld id="{D2E54603-5178-4970-A1A0-1B2D93B5BA80}" type="slidenum">
              <a:t>‹#›</a:t>
            </a:fld>
            <a:endParaRPr/>
          </a:p>
        </p:txBody>
      </p:sp>
      <p:sp>
        <p:nvSpPr>
          <p:cNvPr id="7" name="Oval 6">
            <a:extLst xmlns:a="http://schemas.openxmlformats.org/drawingml/2006/main">
              <a:ext uri="{FF2B5EF4-FFF2-40B4-BE49-F238E27FC236}">
                <a16:creationId xmlns:a16="http://schemas.microsoft.com/office/drawing/2014/main" id="{AC3D763E-851C-4B3B-8046-8231F65D2A00}"/>
              </a:ext>
            </a:extLst>
          </p:cNvPr>
          <p:cNvSpPr>
            <a:spLocks xmlns:a="http://schemas.openxmlformats.org/drawingml/2006/main" noGrp="1"/>
          </p:cNvSpPr>
          <p:nvPr/>
        </p:nvSpPr>
        <p:spPr>
          <a:xfrm xmlns:a="http://schemas.openxmlformats.org/drawingml/2006/main">
            <a:off x="4495800" y="3924300"/>
            <a:ext cx="84772" cy="84772"/>
          </a:xfrm>
          <a:prstGeom xmlns:a="http://schemas.openxmlformats.org/drawingml/2006/main" prst="ellipse">
            <a:avLst/>
          </a:prstGeom>
          <a:solidFill xmlns:a="http://schemas.openxmlformats.org/drawingml/2006/main">
            <a:schemeClr val="tx1">
              <a:lumMod val="50000"/>
              <a:lumOff val="50000"/>
            </a:schemeClr>
          </a:solidFill>
          <a:ln xmlns:a="http://schemas.openxmlformats.org/drawingml/2006/main" w="12700">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sp>
        <p:nvSpPr>
          <p:cNvPr id="8" name="Oval 7">
            <a:extLst xmlns:a="http://schemas.openxmlformats.org/drawingml/2006/main">
              <a:ext uri="{FF2B5EF4-FFF2-40B4-BE49-F238E27FC236}">
                <a16:creationId xmlns:a16="http://schemas.microsoft.com/office/drawing/2014/main" id="{43431311-A1E6-4F88-88C4-F12A6E9DB42E}"/>
              </a:ext>
            </a:extLst>
          </p:cNvPr>
          <p:cNvSpPr>
            <a:spLocks xmlns:a="http://schemas.openxmlformats.org/drawingml/2006/main" noGrp="1"/>
          </p:cNvSpPr>
          <p:nvPr/>
        </p:nvSpPr>
        <p:spPr>
          <a:xfrm xmlns:a="http://schemas.openxmlformats.org/drawingml/2006/main">
            <a:off x="4695825" y="3924300"/>
            <a:ext cx="84772" cy="84772"/>
          </a:xfrm>
          <a:prstGeom xmlns:a="http://schemas.openxmlformats.org/drawingml/2006/main" prst="ellipse">
            <a:avLst/>
          </a:prstGeom>
          <a:solidFill xmlns:a="http://schemas.openxmlformats.org/drawingml/2006/main">
            <a:schemeClr val="tx1">
              <a:lumMod val="50000"/>
              <a:lumOff val="50000"/>
            </a:schemeClr>
          </a:solidFill>
          <a:ln xmlns:a="http://schemas.openxmlformats.org/drawingml/2006/main" w="12700">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sp>
        <p:nvSpPr>
          <p:cNvPr id="9" name="Oval 8">
            <a:extLst xmlns:a="http://schemas.openxmlformats.org/drawingml/2006/main">
              <a:ext uri="{FF2B5EF4-FFF2-40B4-BE49-F238E27FC236}">
                <a16:creationId xmlns:a16="http://schemas.microsoft.com/office/drawing/2014/main" id="{5EABD55E-381D-46D9-BCF1-2363B1C3F63A}"/>
              </a:ext>
            </a:extLst>
          </p:cNvPr>
          <p:cNvSpPr>
            <a:spLocks xmlns:a="http://schemas.openxmlformats.org/drawingml/2006/main" noGrp="1"/>
          </p:cNvSpPr>
          <p:nvPr/>
        </p:nvSpPr>
        <p:spPr>
          <a:xfrm xmlns:a="http://schemas.openxmlformats.org/drawingml/2006/main">
            <a:off x="4296728" y="3924300"/>
            <a:ext cx="84772" cy="84772"/>
          </a:xfrm>
          <a:prstGeom xmlns:a="http://schemas.openxmlformats.org/drawingml/2006/main" prst="ellipse">
            <a:avLst/>
          </a:prstGeom>
          <a:solidFill xmlns:a="http://schemas.openxmlformats.org/drawingml/2006/main">
            <a:schemeClr val="tx1">
              <a:lumMod val="50000"/>
              <a:lumOff val="50000"/>
            </a:schemeClr>
          </a:solidFill>
          <a:ln xmlns:a="http://schemas.openxmlformats.org/drawingml/2006/main" w="12700">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spTree>
  </p:cSld>
</p:sldLayout>
</file>

<file path=ppt/slideLayouts/slideLayout4.xml><?xml version="1.0" encoding="utf-8"?>
<p:sldLayout xmlns:p="http://schemas.openxmlformats.org/presentationml/2006/main" type="twoObj" preserve="1">
  <p:cSld name="Two Content">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3860C8DA-09BE-4D76-96D8-81E6DFC47AB1}"/>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t>Click to edit Master title style</a:t>
            </a:r>
            <a:endParaRPr/>
          </a:p>
        </p:txBody>
      </p:sp>
      <p:sp>
        <p:nvSpPr>
          <p:cNvPr id="4" name="Content Placeholder 3">
            <a:extLst xmlns:a="http://schemas.openxmlformats.org/drawingml/2006/main">
              <a:ext uri="{FF2B5EF4-FFF2-40B4-BE49-F238E27FC236}">
                <a16:creationId xmlns:a16="http://schemas.microsoft.com/office/drawing/2014/main" id="{AA48DB2B-32E8-4EAD-8454-511C93F5ED79}"/>
              </a:ext>
            </a:extLst>
          </p:cNvPr>
          <p:cNvSpPr>
            <a:spLocks xmlns:a="http://schemas.openxmlformats.org/drawingml/2006/main" noGrp="1"/>
          </p:cNvSpPr>
          <p:nvPr>
            <p:ph idx="2"/>
          </p:nvPr>
        </p:nvSpPr>
        <p:spPr>
          <a:xfrm xmlns:a="http://schemas.openxmlformats.org/drawingml/2006/main">
            <a:off x="4648200" y="1600200"/>
            <a:ext cx="4038600" cy="4525963"/>
          </a:xfrm>
        </p:spPr>
        <p:txBody>
          <a:bodyPr xmlns:a="http://schemas.openxmlformats.org/drawingml/2006/main"/>
          <a:lstStyle xmlns:a="http://schemas.openxmlformats.org/drawingml/2006/main">
            <a:lvl1pPr>
              <a:buNone/>
              <a:defRPr sz="2400"/>
            </a:lvl1pPr>
            <a:lvl2pPr>
              <a:buNone/>
              <a:defRPr sz="1600"/>
            </a:lvl2pPr>
            <a:lvl3pPr>
              <a:buNone/>
              <a:defRPr sz="1600"/>
            </a:lvl3pPr>
            <a:lvl4pPr>
              <a:buNone/>
              <a:defRPr sz="1600"/>
            </a:lvl4pPr>
            <a:lvl5pPr>
              <a:buNone/>
              <a:defRPr sz="1600"/>
            </a:lvl5pPr>
            <a:lvl6pPr>
              <a:buNone/>
              <a:defRPr sz="1600"/>
            </a:lvl6pPr>
            <a:lvl7pPr>
              <a:buNone/>
              <a:defRPr sz="1600"/>
            </a:lvl7pPr>
            <a:lvl8pPr>
              <a:buNone/>
              <a:defRPr sz="1600"/>
            </a:lvl8pPr>
            <a:lvl9pPr>
              <a:buNone/>
              <a:defRPr sz="1600"/>
            </a:lvl9pPr>
          </a:lstStyle>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5" name="Date Placeholder 4">
            <a:extLst xmlns:a="http://schemas.openxmlformats.org/drawingml/2006/main">
              <a:ext uri="{FF2B5EF4-FFF2-40B4-BE49-F238E27FC236}">
                <a16:creationId xmlns:a16="http://schemas.microsoft.com/office/drawing/2014/main" id="{B220F9A5-254A-4A75-AFB2-307EDC3D26EA}"/>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pPr>
              <a:buNone/>
            </a:pPr>
            <a:endParaRPr/>
          </a:p>
        </p:txBody>
      </p:sp>
      <p:sp>
        <p:nvSpPr>
          <p:cNvPr id="6" name="Footer Placeholder 5">
            <a:extLst xmlns:a="http://schemas.openxmlformats.org/drawingml/2006/main">
              <a:ext uri="{FF2B5EF4-FFF2-40B4-BE49-F238E27FC236}">
                <a16:creationId xmlns:a16="http://schemas.microsoft.com/office/drawing/2014/main" id="{954CCEF7-8FB3-47B4-BC66-5ED57B5C6BD8}"/>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pPr>
              <a:buNone/>
            </a:pPr>
            <a:endParaRPr/>
          </a:p>
        </p:txBody>
      </p:sp>
      <p:sp>
        <p:nvSpPr>
          <p:cNvPr id="7" name="Slide Number Placeholder 6">
            <a:extLst xmlns:a="http://schemas.openxmlformats.org/drawingml/2006/main">
              <a:ext uri="{FF2B5EF4-FFF2-40B4-BE49-F238E27FC236}">
                <a16:creationId xmlns:a16="http://schemas.microsoft.com/office/drawing/2014/main" id="{A73861A4-5319-4FF0-86F2-8F273228B9CE}"/>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pPr>
              <a:buNone/>
            </a:pPr>
            <a:fld id="{53C4656A-CE94-49BD-8C4F-E753152A7A20}" type="slidenum">
              <a:t>‹#›</a:t>
            </a:fld>
            <a:endParaRPr/>
          </a:p>
        </p:txBody>
      </p:sp>
      <p:sp>
        <p:nvSpPr>
          <p:cNvPr id="9" name="Content Placeholder 8">
            <a:extLst xmlns:a="http://schemas.openxmlformats.org/drawingml/2006/main">
              <a:ext uri="{FF2B5EF4-FFF2-40B4-BE49-F238E27FC236}">
                <a16:creationId xmlns:a16="http://schemas.microsoft.com/office/drawing/2014/main" id="{9ADD5D02-C4BB-46FD-8D07-02021A4B57BD}"/>
              </a:ext>
            </a:extLst>
          </p:cNvPr>
          <p:cNvSpPr>
            <a:spLocks xmlns:a="http://schemas.openxmlformats.org/drawingml/2006/main" noGrp="1"/>
          </p:cNvSpPr>
          <p:nvPr>
            <p:ph idx="13"/>
          </p:nvPr>
        </p:nvSpPr>
        <p:spPr>
          <a:xfrm xmlns:a="http://schemas.openxmlformats.org/drawingml/2006/main">
            <a:off x="365760" y="1600200"/>
            <a:ext cx="4041648" cy="4526280"/>
          </a:xfrm>
        </p:spPr>
        <p:txBody>
          <a:bodyPr xmlns:a="http://schemas.openxmlformats.org/drawingml/2006/main"/>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Tree>
  </p:cSld>
</p:sldLayout>
</file>

<file path=ppt/slideLayouts/slideLayout5.xml><?xml version="1.0" encoding="utf-8"?>
<p:sldLayout xmlns:p="http://schemas.openxmlformats.org/presentationml/2006/main" type="twoTxTwoObj" preserve="1">
  <p:cSld name="Comparison">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04BA0D05-2D2B-4F48-A629-9BA44651FB74}"/>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lvl1pPr>
              <a:buNone/>
              <a:defRPr/>
            </a:lvl1pPr>
          </a:lstStyle>
          <a:p xmlns:a="http://schemas.openxmlformats.org/drawingml/2006/main">
            <a:r>
              <a:t>Click to edit Master title style</a:t>
            </a:r>
            <a:endParaRPr/>
          </a:p>
        </p:txBody>
      </p:sp>
      <p:sp>
        <p:nvSpPr>
          <p:cNvPr id="3" name="Text Placeholder 2">
            <a:extLst xmlns:a="http://schemas.openxmlformats.org/drawingml/2006/main">
              <a:ext uri="{FF2B5EF4-FFF2-40B4-BE49-F238E27FC236}">
                <a16:creationId xmlns:a16="http://schemas.microsoft.com/office/drawing/2014/main" id="{26BCC0E5-74EB-48A5-BFD5-5CAE9A5F2BF2}"/>
              </a:ext>
            </a:extLst>
          </p:cNvPr>
          <p:cNvSpPr>
            <a:spLocks xmlns:a="http://schemas.openxmlformats.org/drawingml/2006/main" noGrp="1"/>
          </p:cNvSpPr>
          <p:nvPr>
            <p:ph type="body" idx="1"/>
          </p:nvPr>
        </p:nvSpPr>
        <p:spPr>
          <a:xfrm xmlns:a="http://schemas.openxmlformats.org/drawingml/2006/main">
            <a:off x="457200" y="1600200"/>
            <a:ext cx="4040188" cy="609600"/>
          </a:xfrm>
        </p:spPr>
        <p:txBody>
          <a:bodyPr xmlns:a="http://schemas.openxmlformats.org/drawingml/2006/main" anchor="b">
            <a:noAutofit/>
          </a:bodyPr>
          <a:lstStyle xmlns:a="http://schemas.openxmlformats.org/drawingml/2006/main">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xmlns:a="http://schemas.openxmlformats.org/drawingml/2006/main">
            <a:pPr lvl="0">
              <a:buNone/>
            </a:pPr>
            <a:r>
              <a:t>Click to edit Master text styles</a:t>
            </a:r>
          </a:p>
        </p:txBody>
      </p:sp>
      <p:sp>
        <p:nvSpPr>
          <p:cNvPr id="5" name="Text Placeholder 4">
            <a:extLst xmlns:a="http://schemas.openxmlformats.org/drawingml/2006/main">
              <a:ext uri="{FF2B5EF4-FFF2-40B4-BE49-F238E27FC236}">
                <a16:creationId xmlns:a16="http://schemas.microsoft.com/office/drawing/2014/main" id="{CA14A4E0-CEA5-4954-BBDF-93B065ACF629}"/>
              </a:ext>
            </a:extLst>
          </p:cNvPr>
          <p:cNvSpPr>
            <a:spLocks xmlns:a="http://schemas.openxmlformats.org/drawingml/2006/main" noGrp="1"/>
          </p:cNvSpPr>
          <p:nvPr>
            <p:ph type="body" idx="3"/>
          </p:nvPr>
        </p:nvSpPr>
        <p:spPr>
          <a:xfrm xmlns:a="http://schemas.openxmlformats.org/drawingml/2006/main">
            <a:off x="4648200" y="1600200"/>
            <a:ext cx="4041775" cy="609600"/>
          </a:xfrm>
        </p:spPr>
        <p:txBody>
          <a:bodyPr xmlns:a="http://schemas.openxmlformats.org/drawingml/2006/main" anchor="b">
            <a:noAutofit/>
          </a:bodyPr>
          <a:lstStyle xmlns:a="http://schemas.openxmlformats.org/drawingml/2006/main">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xmlns:a="http://schemas.openxmlformats.org/drawingml/2006/main">
            <a:pPr lvl="0">
              <a:buNone/>
            </a:pPr>
            <a:r>
              <a:t>Click to edit Master text styles</a:t>
            </a:r>
          </a:p>
        </p:txBody>
      </p:sp>
      <p:sp>
        <p:nvSpPr>
          <p:cNvPr id="7" name="Date Placeholder 6">
            <a:extLst xmlns:a="http://schemas.openxmlformats.org/drawingml/2006/main">
              <a:ext uri="{FF2B5EF4-FFF2-40B4-BE49-F238E27FC236}">
                <a16:creationId xmlns:a16="http://schemas.microsoft.com/office/drawing/2014/main" id="{FA751E56-64AA-4F80-BC0E-65DA2B8865DA}"/>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pPr>
              <a:buNone/>
            </a:pPr>
            <a:endParaRPr/>
          </a:p>
        </p:txBody>
      </p:sp>
      <p:sp>
        <p:nvSpPr>
          <p:cNvPr id="8" name="Footer Placeholder 7">
            <a:extLst xmlns:a="http://schemas.openxmlformats.org/drawingml/2006/main">
              <a:ext uri="{FF2B5EF4-FFF2-40B4-BE49-F238E27FC236}">
                <a16:creationId xmlns:a16="http://schemas.microsoft.com/office/drawing/2014/main" id="{E348B9C4-3E0E-46D0-A744-BED88FA6727C}"/>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pPr>
              <a:buNone/>
            </a:pPr>
            <a:endParaRPr/>
          </a:p>
        </p:txBody>
      </p:sp>
      <p:sp>
        <p:nvSpPr>
          <p:cNvPr id="9" name="Slide Number Placeholder 8">
            <a:extLst xmlns:a="http://schemas.openxmlformats.org/drawingml/2006/main">
              <a:ext uri="{FF2B5EF4-FFF2-40B4-BE49-F238E27FC236}">
                <a16:creationId xmlns:a16="http://schemas.microsoft.com/office/drawing/2014/main" id="{FCB6A848-9874-4B88-B4CB-A1BC9534895D}"/>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pPr>
              <a:buNone/>
            </a:pPr>
            <a:fld id="{7738D378-4680-403A-8C95-FC6ECED9D1D6}" type="slidenum">
              <a:t>‹#›</a:t>
            </a:fld>
            <a:endParaRPr/>
          </a:p>
        </p:txBody>
      </p:sp>
      <p:sp>
        <p:nvSpPr>
          <p:cNvPr id="11" name="Content Placeholder 10">
            <a:extLst xmlns:a="http://schemas.openxmlformats.org/drawingml/2006/main">
              <a:ext uri="{FF2B5EF4-FFF2-40B4-BE49-F238E27FC236}">
                <a16:creationId xmlns:a16="http://schemas.microsoft.com/office/drawing/2014/main" id="{B9E584C0-1DA5-484F-8092-4F530269BF1D}"/>
              </a:ext>
            </a:extLst>
          </p:cNvPr>
          <p:cNvSpPr>
            <a:spLocks xmlns:a="http://schemas.openxmlformats.org/drawingml/2006/main" noGrp="1"/>
          </p:cNvSpPr>
          <p:nvPr>
            <p:ph idx="13"/>
          </p:nvPr>
        </p:nvSpPr>
        <p:spPr>
          <a:xfrm xmlns:a="http://schemas.openxmlformats.org/drawingml/2006/main">
            <a:off x="457200" y="2212848"/>
            <a:ext cx="4041648" cy="3913632"/>
          </a:xfrm>
        </p:spPr>
        <p:txBody>
          <a:bodyPr xmlns:a="http://schemas.openxmlformats.org/drawingml/2006/main"/>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13" name="Content Placeholder 12">
            <a:extLst xmlns:a="http://schemas.openxmlformats.org/drawingml/2006/main">
              <a:ext uri="{FF2B5EF4-FFF2-40B4-BE49-F238E27FC236}">
                <a16:creationId xmlns:a16="http://schemas.microsoft.com/office/drawing/2014/main" id="{9FF51C63-2FCE-4ECE-A95B-0557DD4F5B4A}"/>
              </a:ext>
            </a:extLst>
          </p:cNvPr>
          <p:cNvSpPr>
            <a:spLocks xmlns:a="http://schemas.openxmlformats.org/drawingml/2006/main" noGrp="1"/>
          </p:cNvSpPr>
          <p:nvPr>
            <p:ph idx="14"/>
          </p:nvPr>
        </p:nvSpPr>
        <p:spPr>
          <a:xfrm xmlns:a="http://schemas.openxmlformats.org/drawingml/2006/main">
            <a:off x="4672584" y="2212848"/>
            <a:ext cx="4041648" cy="3913187"/>
          </a:xfrm>
        </p:spPr>
        <p:txBody>
          <a:bodyPr xmlns:a="http://schemas.openxmlformats.org/drawingml/2006/main"/>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Tree>
  </p:cSld>
</p:sldLayout>
</file>

<file path=ppt/slideLayouts/slideLayout6.xml><?xml version="1.0" encoding="utf-8"?>
<p:sldLayout xmlns:p="http://schemas.openxmlformats.org/presentationml/2006/main" type="titleOnly" preserve="1">
  <p:cSld name="Title Only">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30F169C0-62FE-4AC4-93E5-A927D4FDB746}"/>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t>Click to edit Master title style</a:t>
            </a:r>
            <a:endParaRPr/>
          </a:p>
        </p:txBody>
      </p:sp>
      <p:sp>
        <p:nvSpPr>
          <p:cNvPr id="3" name="Date Placeholder 2">
            <a:extLst xmlns:a="http://schemas.openxmlformats.org/drawingml/2006/main">
              <a:ext uri="{FF2B5EF4-FFF2-40B4-BE49-F238E27FC236}">
                <a16:creationId xmlns:a16="http://schemas.microsoft.com/office/drawing/2014/main" id="{09DD237F-3593-45DB-9DA4-9AB84E015580}"/>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pPr>
              <a:buNone/>
            </a:pPr>
            <a:endParaRPr/>
          </a:p>
        </p:txBody>
      </p:sp>
      <p:sp>
        <p:nvSpPr>
          <p:cNvPr id="4" name="Footer Placeholder 3">
            <a:extLst xmlns:a="http://schemas.openxmlformats.org/drawingml/2006/main">
              <a:ext uri="{FF2B5EF4-FFF2-40B4-BE49-F238E27FC236}">
                <a16:creationId xmlns:a16="http://schemas.microsoft.com/office/drawing/2014/main" id="{9D851DFD-01A1-4FEE-93A1-9114A48CD771}"/>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pPr>
              <a:buNone/>
            </a:pPr>
            <a:endParaRPr/>
          </a:p>
        </p:txBody>
      </p:sp>
      <p:sp>
        <p:nvSpPr>
          <p:cNvPr id="5" name="Slide Number Placeholder 4">
            <a:extLst xmlns:a="http://schemas.openxmlformats.org/drawingml/2006/main">
              <a:ext uri="{FF2B5EF4-FFF2-40B4-BE49-F238E27FC236}">
                <a16:creationId xmlns:a16="http://schemas.microsoft.com/office/drawing/2014/main" id="{EAEC1694-E175-4D99-83B0-C4B81104A11D}"/>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pPr>
              <a:buNone/>
            </a:pPr>
            <a:fld id="{49F37849-8B26-4546-AD11-2B04F12B232A}" type="slidenum">
              <a:t>‹#›</a:t>
            </a:fld>
            <a:endParaRPr/>
          </a:p>
        </p:txBody>
      </p:sp>
    </p:spTree>
  </p:cSld>
</p:sldLayout>
</file>

<file path=ppt/slideLayouts/slideLayout7.xml><?xml version="1.0" encoding="utf-8"?>
<p:sldLayout xmlns:p="http://schemas.openxmlformats.org/presentationml/2006/main" type="blank" preserve="1">
  <p:cSld name="Blank">
    <p:spTree>
      <p:nvGrpSpPr>
        <p:cNvPr id="1" name=""/>
        <p:cNvGrpSpPr/>
        <p:nvPr/>
      </p:nvGrpSpPr>
      <p:grpSpPr>
        <a:xfrm xmlns:a="http://schemas.openxmlformats.org/drawingml/2006/main"/>
      </p:grpSpPr>
      <p:sp>
        <p:nvSpPr>
          <p:cNvPr id="2" name="Date Placeholder 1">
            <a:extLst xmlns:a="http://schemas.openxmlformats.org/drawingml/2006/main">
              <a:ext uri="{FF2B5EF4-FFF2-40B4-BE49-F238E27FC236}">
                <a16:creationId xmlns:a16="http://schemas.microsoft.com/office/drawing/2014/main" id="{EED58796-412B-40C4-B508-FB1FAD12DD28}"/>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pPr>
              <a:buNone/>
            </a:pPr>
            <a:endParaRPr/>
          </a:p>
        </p:txBody>
      </p:sp>
      <p:sp>
        <p:nvSpPr>
          <p:cNvPr id="3" name="Footer Placeholder 2">
            <a:extLst xmlns:a="http://schemas.openxmlformats.org/drawingml/2006/main">
              <a:ext uri="{FF2B5EF4-FFF2-40B4-BE49-F238E27FC236}">
                <a16:creationId xmlns:a16="http://schemas.microsoft.com/office/drawing/2014/main" id="{09757BE0-6C16-4059-A4C7-BA6A4FCCF380}"/>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pPr>
              <a:buNone/>
            </a:pPr>
            <a:endParaRPr/>
          </a:p>
        </p:txBody>
      </p:sp>
      <p:sp>
        <p:nvSpPr>
          <p:cNvPr id="4" name="Slide Number Placeholder 3">
            <a:extLst xmlns:a="http://schemas.openxmlformats.org/drawingml/2006/main">
              <a:ext uri="{FF2B5EF4-FFF2-40B4-BE49-F238E27FC236}">
                <a16:creationId xmlns:a16="http://schemas.microsoft.com/office/drawing/2014/main" id="{4DB773BA-4E05-4F02-9085-832C7C7FFE4F}"/>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pPr>
              <a:buNone/>
            </a:pPr>
            <a:fld id="{3088C8F3-725C-4D2A-8A9E-7F3B7F153711}" type="slidenum">
              <a:t>‹#›</a:t>
            </a:fld>
            <a:endParaRPr/>
          </a:p>
        </p:txBody>
      </p:sp>
    </p:spTree>
  </p:cSld>
</p:sldLayout>
</file>

<file path=ppt/slideLayouts/slideLayout8.xml><?xml version="1.0" encoding="utf-8"?>
<p:sldLayout xmlns:p="http://schemas.openxmlformats.org/presentationml/2006/main" type="objTx" preserve="1">
  <p:cSld name="Content with Caption">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DF79419D-7058-428A-A50D-1746AFD7EE5E}"/>
              </a:ext>
            </a:extLst>
          </p:cNvPr>
          <p:cNvSpPr>
            <a:spLocks xmlns:a="http://schemas.openxmlformats.org/drawingml/2006/main" noGrp="1"/>
          </p:cNvSpPr>
          <p:nvPr>
            <p:ph type="title" idx="0"/>
          </p:nvPr>
        </p:nvSpPr>
        <p:spPr>
          <a:xfrm xmlns:a="http://schemas.openxmlformats.org/drawingml/2006/main">
            <a:off x="5907087" y="266700"/>
            <a:ext cx="3008313" cy="2095500"/>
          </a:xfrm>
        </p:spPr>
        <p:txBody>
          <a:bodyPr xmlns:a="http://schemas.openxmlformats.org/drawingml/2006/main" anchor="b"/>
          <a:lstStyle xmlns:a="http://schemas.openxmlformats.org/drawingml/2006/main">
            <a:lvl1pPr algn="ctr">
              <a:lnSpc>
                <a:spcPct val="100000"/>
              </a:lnSpc>
              <a:buNone/>
              <a:defRPr sz="2800" b="0">
                <a:effectLst>
                  <a:outerShdw blurRad="50800" dist="25400" dir="5400000" algn="t" rotWithShape="0">
                    <a:prstClr val="black">
                      <a:alpha val="25000"/>
                    </a:prstClr>
                  </a:outerShdw>
                </a:effectLst>
              </a:defRPr>
            </a:lvl1pPr>
          </a:lstStyle>
          <a:p xmlns:a="http://schemas.openxmlformats.org/drawingml/2006/main">
            <a:r>
              <a:t>Click to edit Master title style</a:t>
            </a:r>
            <a:endParaRPr/>
          </a:p>
        </p:txBody>
      </p:sp>
      <p:sp>
        <p:nvSpPr>
          <p:cNvPr id="3" name="Content Placeholder 2">
            <a:extLst xmlns:a="http://schemas.openxmlformats.org/drawingml/2006/main">
              <a:ext uri="{FF2B5EF4-FFF2-40B4-BE49-F238E27FC236}">
                <a16:creationId xmlns:a16="http://schemas.microsoft.com/office/drawing/2014/main" id="{7092195D-BEEE-4017-A53A-52EF9C7E9B38}"/>
              </a:ext>
            </a:extLst>
          </p:cNvPr>
          <p:cNvSpPr>
            <a:spLocks xmlns:a="http://schemas.openxmlformats.org/drawingml/2006/main" noGrp="1"/>
          </p:cNvSpPr>
          <p:nvPr>
            <p:ph idx="1"/>
          </p:nvPr>
        </p:nvSpPr>
        <p:spPr>
          <a:xfrm xmlns:a="http://schemas.openxmlformats.org/drawingml/2006/main">
            <a:off x="719137" y="273050"/>
            <a:ext cx="4995863" cy="5853113"/>
          </a:xfrm>
        </p:spPr>
        <p:txBody>
          <a:bodyPr xmlns:a="http://schemas.openxmlformats.org/drawingml/2006/main"/>
          <a:lstStyle xmlns:a="http://schemas.openxmlformats.org/drawingml/2006/main">
            <a:lvl1pPr>
              <a:buNone/>
              <a:defRPr sz="3200"/>
            </a:lvl1pPr>
            <a:lvl2pPr>
              <a:buNone/>
              <a:defRPr sz="2800"/>
            </a:lvl2pPr>
            <a:lvl3pPr>
              <a:buNone/>
              <a:defRPr sz="2400"/>
            </a:lvl3pPr>
            <a:lvl4pPr>
              <a:buNone/>
              <a:defRPr sz="2000"/>
            </a:lvl4pPr>
            <a:lvl5pPr>
              <a:buNone/>
              <a:defRPr sz="2000"/>
            </a:lvl5pPr>
            <a:lvl6pPr>
              <a:buNone/>
              <a:defRPr sz="2000"/>
            </a:lvl6pPr>
            <a:lvl7pPr>
              <a:buNone/>
              <a:defRPr sz="2000"/>
            </a:lvl7pPr>
            <a:lvl8pPr>
              <a:buNone/>
              <a:defRPr sz="2000"/>
            </a:lvl8pPr>
            <a:lvl9pPr>
              <a:buNone/>
              <a:defRPr sz="2000"/>
            </a:lvl9pPr>
          </a:lstStyle>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4" name="Text Placeholder 3">
            <a:extLst xmlns:a="http://schemas.openxmlformats.org/drawingml/2006/main">
              <a:ext uri="{FF2B5EF4-FFF2-40B4-BE49-F238E27FC236}">
                <a16:creationId xmlns:a16="http://schemas.microsoft.com/office/drawing/2014/main" id="{04B03EA1-5572-4E01-A06D-7365FE0CBA00}"/>
              </a:ext>
            </a:extLst>
          </p:cNvPr>
          <p:cNvSpPr>
            <a:spLocks xmlns:a="http://schemas.openxmlformats.org/drawingml/2006/main" noGrp="1"/>
          </p:cNvSpPr>
          <p:nvPr>
            <p:ph type="body" idx="2"/>
          </p:nvPr>
        </p:nvSpPr>
        <p:spPr>
          <a:xfrm xmlns:a="http://schemas.openxmlformats.org/drawingml/2006/main">
            <a:off x="5907087" y="2438400"/>
            <a:ext cx="3008313" cy="3687763"/>
          </a:xfrm>
        </p:spPr>
        <p:txBody>
          <a:bodyPr xmlns:a="http://schemas.openxmlformats.org/drawingml/2006/main">
            <a:normAutofit/>
          </a:bodyPr>
          <a:lstStyle xmlns:a="http://schemas.openxmlformats.org/drawingml/2006/main">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xmlns:a="http://schemas.openxmlformats.org/drawingml/2006/main">
            <a:pPr lvl="0">
              <a:buNone/>
            </a:pPr>
            <a:r>
              <a:t>Click to edit Master text styles</a:t>
            </a:r>
          </a:p>
        </p:txBody>
      </p:sp>
      <p:sp>
        <p:nvSpPr>
          <p:cNvPr id="5" name="Date Placeholder 4">
            <a:extLst xmlns:a="http://schemas.openxmlformats.org/drawingml/2006/main">
              <a:ext uri="{FF2B5EF4-FFF2-40B4-BE49-F238E27FC236}">
                <a16:creationId xmlns:a16="http://schemas.microsoft.com/office/drawing/2014/main" id="{A9C619AE-E303-47F0-9576-DED0355DA3A2}"/>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pPr>
              <a:buNone/>
            </a:pPr>
            <a:endParaRPr/>
          </a:p>
        </p:txBody>
      </p:sp>
      <p:sp>
        <p:nvSpPr>
          <p:cNvPr id="6" name="Footer Placeholder 5">
            <a:extLst xmlns:a="http://schemas.openxmlformats.org/drawingml/2006/main">
              <a:ext uri="{FF2B5EF4-FFF2-40B4-BE49-F238E27FC236}">
                <a16:creationId xmlns:a16="http://schemas.microsoft.com/office/drawing/2014/main" id="{BD07E61A-911F-4E09-9979-456A9BEC4822}"/>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pPr>
              <a:buNone/>
            </a:pPr>
            <a:endParaRPr/>
          </a:p>
        </p:txBody>
      </p:sp>
      <p:sp>
        <p:nvSpPr>
          <p:cNvPr id="7" name="Slide Number Placeholder 6">
            <a:extLst xmlns:a="http://schemas.openxmlformats.org/drawingml/2006/main">
              <a:ext uri="{FF2B5EF4-FFF2-40B4-BE49-F238E27FC236}">
                <a16:creationId xmlns:a16="http://schemas.microsoft.com/office/drawing/2014/main" id="{F5E0E6BE-56BE-4C24-9DB5-C186A1691865}"/>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pPr>
              <a:buNone/>
            </a:pPr>
            <a:fld id="{5E2DCFD9-B023-481C-9512-0AF32DD44BE2}" type="slidenum">
              <a:t>‹#›</a:t>
            </a:fld>
            <a:endParaRPr/>
          </a:p>
        </p:txBody>
      </p:sp>
    </p:spTree>
  </p:cSld>
</p:sldLayout>
</file>

<file path=ppt/slideLayouts/slideLayout9.xml><?xml version="1.0" encoding="utf-8"?>
<p:sldLayout xmlns:p="http://schemas.openxmlformats.org/presentationml/2006/main" type="picTx" preserve="1">
  <p:cSld name="Picture with Caption">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FA2C1D3D-8C11-4E52-9C53-4B29DDEE7298}"/>
              </a:ext>
            </a:extLst>
          </p:cNvPr>
          <p:cNvSpPr>
            <a:spLocks xmlns:a="http://schemas.openxmlformats.org/drawingml/2006/main" noGrp="1"/>
          </p:cNvSpPr>
          <p:nvPr>
            <p:ph type="title" idx="0"/>
          </p:nvPr>
        </p:nvSpPr>
        <p:spPr>
          <a:xfrm xmlns:a="http://schemas.openxmlformats.org/drawingml/2006/main">
            <a:off x="1679576" y="228600"/>
            <a:ext cx="5711824" cy="895350"/>
          </a:xfrm>
        </p:spPr>
        <p:txBody>
          <a:bodyPr xmlns:a="http://schemas.openxmlformats.org/drawingml/2006/main" anchor="b"/>
          <a:lstStyle xmlns:a="http://schemas.openxmlformats.org/drawingml/2006/main">
            <a:lvl1pPr algn="ctr">
              <a:lnSpc>
                <a:spcPct val="100000"/>
              </a:lnSpc>
              <a:buNone/>
              <a:defRPr sz="2800" b="0"/>
            </a:lvl1pPr>
          </a:lstStyle>
          <a:p xmlns:a="http://schemas.openxmlformats.org/drawingml/2006/main">
            <a:r>
              <a:t>Click to edit Master title style</a:t>
            </a:r>
            <a:endParaRPr/>
          </a:p>
        </p:txBody>
      </p:sp>
      <p:sp>
        <p:nvSpPr>
          <p:cNvPr id="3" name="Picture Placeholder 2">
            <a:extLst xmlns:a="http://schemas.openxmlformats.org/drawingml/2006/main">
              <a:ext uri="{FF2B5EF4-FFF2-40B4-BE49-F238E27FC236}">
                <a16:creationId xmlns:a16="http://schemas.microsoft.com/office/drawing/2014/main" id="{0A1CFC5D-67F0-408A-94FD-ACF8E1F7C334}"/>
              </a:ext>
            </a:extLst>
          </p:cNvPr>
          <p:cNvSpPr>
            <a:spLocks xmlns:a="http://schemas.openxmlformats.org/drawingml/2006/main" noGrp="1"/>
          </p:cNvSpPr>
          <p:nvPr>
            <p:ph type="pic" idx="1"/>
          </p:nvPr>
        </p:nvSpPr>
        <p:spPr>
          <a:xfrm xmlns:a="http://schemas.openxmlformats.org/drawingml/2006/main">
            <a:off x="1508126" y="1143000"/>
            <a:ext cx="6054724" cy="4541044"/>
          </a:xfrm>
          <a:prstGeom xmlns:a="http://schemas.openxmlformats.org/drawingml/2006/main" prst="rect">
            <a:avLst/>
          </a:prstGeom>
          <a:ln xmlns:a="http://schemas.openxmlformats.org/drawingml/2006/main" w="76200">
            <a:solidFill>
              <a:schemeClr val="bg1"/>
            </a:solidFill>
          </a:ln>
          <a:effectLst xmlns:a="http://schemas.openxmlformats.org/drawingml/2006/main">
            <a:outerShdw blurRad="88900" dist="50800" dir="5400000" algn="ctr" rotWithShape="0">
              <a:srgbClr val="000000">
                <a:alpha val="25000"/>
              </a:srgbClr>
            </a:outerShdw>
          </a:effectLst>
        </p:spPr>
        <p:txBody>
          <a:bodyPr xmlns:a="http://schemas.openxmlformats.org/drawingml/2006/main" anchor="t"/>
          <a:lstStyle xmlns:a="http://schemas.openxmlformats.org/drawingml/2006/main">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xmlns:a="http://schemas.openxmlformats.org/drawingml/2006/main">
            <a:r>
              <a:t>Drag picture to placeholder or click icon to add</a:t>
            </a:r>
            <a:endParaRPr/>
          </a:p>
        </p:txBody>
      </p:sp>
      <p:sp>
        <p:nvSpPr>
          <p:cNvPr id="4" name="Text Placeholder 3">
            <a:extLst xmlns:a="http://schemas.openxmlformats.org/drawingml/2006/main">
              <a:ext uri="{FF2B5EF4-FFF2-40B4-BE49-F238E27FC236}">
                <a16:creationId xmlns:a16="http://schemas.microsoft.com/office/drawing/2014/main" id="{F64F0FDB-1363-41B1-9087-1F831602FFBA}"/>
              </a:ext>
            </a:extLst>
          </p:cNvPr>
          <p:cNvSpPr>
            <a:spLocks xmlns:a="http://schemas.openxmlformats.org/drawingml/2006/main" noGrp="1"/>
          </p:cNvSpPr>
          <p:nvPr>
            <p:ph type="body" idx="2"/>
          </p:nvPr>
        </p:nvSpPr>
        <p:spPr>
          <a:xfrm xmlns:a="http://schemas.openxmlformats.org/drawingml/2006/main">
            <a:off x="1679576" y="5810250"/>
            <a:ext cx="5711824" cy="533400"/>
          </a:xfrm>
        </p:spPr>
        <p:txBody>
          <a:bodyPr xmlns:a="http://schemas.openxmlformats.org/drawingml/2006/main">
            <a:normAutofit/>
          </a:bodyPr>
          <a:lstStyle xmlns:a="http://schemas.openxmlformats.org/drawingml/2006/main">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xmlns:a="http://schemas.openxmlformats.org/drawingml/2006/main">
            <a:pPr lvl="0">
              <a:buNone/>
            </a:pPr>
            <a:r>
              <a:t>Click to edit Master text styles</a:t>
            </a:r>
          </a:p>
        </p:txBody>
      </p:sp>
      <p:sp>
        <p:nvSpPr>
          <p:cNvPr id="5" name="Date Placeholder 4">
            <a:extLst xmlns:a="http://schemas.openxmlformats.org/drawingml/2006/main">
              <a:ext uri="{FF2B5EF4-FFF2-40B4-BE49-F238E27FC236}">
                <a16:creationId xmlns:a16="http://schemas.microsoft.com/office/drawing/2014/main" id="{84B14BD4-B3F0-449C-9D87-6A3217F48D41}"/>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pPr>
              <a:buNone/>
            </a:pPr>
            <a:endParaRPr/>
          </a:p>
        </p:txBody>
      </p:sp>
      <p:sp>
        <p:nvSpPr>
          <p:cNvPr id="6" name="Footer Placeholder 5">
            <a:extLst xmlns:a="http://schemas.openxmlformats.org/drawingml/2006/main">
              <a:ext uri="{FF2B5EF4-FFF2-40B4-BE49-F238E27FC236}">
                <a16:creationId xmlns:a16="http://schemas.microsoft.com/office/drawing/2014/main" id="{8C6ED49B-05CF-4F2A-9F3B-D8B4DD40F7CB}"/>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pPr>
              <a:buNone/>
            </a:pPr>
            <a:endParaRPr/>
          </a:p>
        </p:txBody>
      </p:sp>
      <p:sp>
        <p:nvSpPr>
          <p:cNvPr id="7" name="Slide Number Placeholder 6">
            <a:extLst xmlns:a="http://schemas.openxmlformats.org/drawingml/2006/main">
              <a:ext uri="{FF2B5EF4-FFF2-40B4-BE49-F238E27FC236}">
                <a16:creationId xmlns:a16="http://schemas.microsoft.com/office/drawing/2014/main" id="{D0A4C72A-0C76-4719-9B74-2A190F84C0D1}"/>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pPr>
              <a:buNone/>
            </a:pPr>
            <a:fld id="{E96510E4-5A92-4C80-BB66-62AC02D2A81E}" type="slidenum">
              <a:t>‹#›</a:t>
            </a:fld>
            <a:endParaRPr/>
          </a:p>
        </p:txBody>
      </p:sp>
    </p:spTree>
  </p:cSld>
</p:sldLayout>
</file>

<file path=ppt/slideLayouts/slideLayout10.xml><?xml version="1.0" encoding="utf-8"?>
<p:sldLayout xmlns:p="http://schemas.openxmlformats.org/presentationml/2006/main" type="vertTx" preserve="1">
  <p:cSld name="Title and Vertical Text">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E8E42ED4-2C22-4275-B5FA-14A8D5BBEF59}"/>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t>Click to edit Master title style</a:t>
            </a:r>
            <a:endParaRPr/>
          </a:p>
        </p:txBody>
      </p:sp>
      <p:sp>
        <p:nvSpPr>
          <p:cNvPr id="3" name="Vertical Text Placeholder 2">
            <a:extLst xmlns:a="http://schemas.openxmlformats.org/drawingml/2006/main">
              <a:ext uri="{FF2B5EF4-FFF2-40B4-BE49-F238E27FC236}">
                <a16:creationId xmlns:a16="http://schemas.microsoft.com/office/drawing/2014/main" id="{2A85A783-1A6A-4E31-AB62-068DD84B715B}"/>
              </a:ext>
            </a:extLst>
          </p:cNvPr>
          <p:cNvSpPr>
            <a:spLocks xmlns:a="http://schemas.openxmlformats.org/drawingml/2006/main" noGrp="1"/>
          </p:cNvSpPr>
          <p:nvPr>
            <p:ph type="body" idx="1"/>
          </p:nvPr>
        </p:nvSpPr>
        <p:spPr/>
        <p:txBody>
          <a:bodyPr xmlns:a="http://schemas.openxmlformats.org/drawingml/2006/main" vert="eaVert"/>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4" name="Date Placeholder 3">
            <a:extLst xmlns:a="http://schemas.openxmlformats.org/drawingml/2006/main">
              <a:ext uri="{FF2B5EF4-FFF2-40B4-BE49-F238E27FC236}">
                <a16:creationId xmlns:a16="http://schemas.microsoft.com/office/drawing/2014/main" id="{A68A124E-3314-4372-B194-6ED59D188BEB}"/>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pPr>
              <a:buNone/>
            </a:pPr>
            <a:endParaRPr/>
          </a:p>
        </p:txBody>
      </p:sp>
      <p:sp>
        <p:nvSpPr>
          <p:cNvPr id="5" name="Footer Placeholder 4">
            <a:extLst xmlns:a="http://schemas.openxmlformats.org/drawingml/2006/main">
              <a:ext uri="{FF2B5EF4-FFF2-40B4-BE49-F238E27FC236}">
                <a16:creationId xmlns:a16="http://schemas.microsoft.com/office/drawing/2014/main" id="{7517C5E4-A22C-4E1A-AB71-D2BCF7CEC62E}"/>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pPr>
              <a:buNone/>
            </a:pPr>
            <a:endParaRPr/>
          </a:p>
        </p:txBody>
      </p:sp>
      <p:sp>
        <p:nvSpPr>
          <p:cNvPr id="6" name="Slide Number Placeholder 5">
            <a:extLst xmlns:a="http://schemas.openxmlformats.org/drawingml/2006/main">
              <a:ext uri="{FF2B5EF4-FFF2-40B4-BE49-F238E27FC236}">
                <a16:creationId xmlns:a16="http://schemas.microsoft.com/office/drawing/2014/main" id="{1F233226-0908-4E42-957A-12F6870E4BF2}"/>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pPr>
              <a:buNone/>
            </a:pPr>
            <a:fld id="{29449468-4DD4-461E-9C2D-F14278EA1741}" type="slidenum">
              <a:t>‹#›</a:t>
            </a:fld>
            <a:endParaRPr/>
          </a:p>
        </p:txBody>
      </p:sp>
    </p:spTree>
  </p:cSld>
</p:sldLayout>
</file>

<file path=ppt/slideLayouts/slideLayout11.xml><?xml version="1.0" encoding="utf-8"?>
<p:sldLayout xmlns:p="http://schemas.openxmlformats.org/presentationml/2006/main" type="vertTitleAndTx" preserve="1">
  <p:cSld name="Vertical Title and Text">
    <p:spTree>
      <p:nvGrpSpPr>
        <p:cNvPr id="1" name=""/>
        <p:cNvGrpSpPr/>
        <p:nvPr/>
      </p:nvGrpSpPr>
      <p:grpSpPr>
        <a:xfrm xmlns:a="http://schemas.openxmlformats.org/drawingml/2006/main"/>
      </p:grpSpPr>
      <p:sp>
        <p:nvSpPr>
          <p:cNvPr id="2" name="Vertical Title 1">
            <a:extLst xmlns:a="http://schemas.openxmlformats.org/drawingml/2006/main">
              <a:ext uri="{FF2B5EF4-FFF2-40B4-BE49-F238E27FC236}">
                <a16:creationId xmlns:a16="http://schemas.microsoft.com/office/drawing/2014/main" id="{B74D2BD4-2297-4941-9602-B1083A1DD921}"/>
              </a:ext>
            </a:extLst>
          </p:cNvPr>
          <p:cNvSpPr>
            <a:spLocks xmlns:a="http://schemas.openxmlformats.org/drawingml/2006/main" noGrp="1"/>
          </p:cNvSpPr>
          <p:nvPr>
            <p:ph type="title" idx="0"/>
          </p:nvPr>
        </p:nvSpPr>
        <p:spPr>
          <a:xfrm xmlns:a="http://schemas.openxmlformats.org/drawingml/2006/main">
            <a:off x="6629400" y="274638"/>
            <a:ext cx="2057400" cy="5851525"/>
          </a:xfrm>
        </p:spPr>
        <p:txBody>
          <a:bodyPr xmlns:a="http://schemas.openxmlformats.org/drawingml/2006/main" vert="eaVert"/>
          <a:lstStyle xmlns:a="http://schemas.openxmlformats.org/drawingml/2006/main"/>
          <a:p xmlns:a="http://schemas.openxmlformats.org/drawingml/2006/main">
            <a:r>
              <a:t>Click to edit Master title style</a:t>
            </a:r>
            <a:endParaRPr/>
          </a:p>
        </p:txBody>
      </p:sp>
      <p:sp>
        <p:nvSpPr>
          <p:cNvPr id="3" name="Vertical Text Placeholder 2">
            <a:extLst xmlns:a="http://schemas.openxmlformats.org/drawingml/2006/main">
              <a:ext uri="{FF2B5EF4-FFF2-40B4-BE49-F238E27FC236}">
                <a16:creationId xmlns:a16="http://schemas.microsoft.com/office/drawing/2014/main" id="{B09E176E-B210-43CF-8E40-3E4B78F23CDC}"/>
              </a:ext>
            </a:extLst>
          </p:cNvPr>
          <p:cNvSpPr>
            <a:spLocks xmlns:a="http://schemas.openxmlformats.org/drawingml/2006/main" noGrp="1"/>
          </p:cNvSpPr>
          <p:nvPr>
            <p:ph type="body" idx="1"/>
          </p:nvPr>
        </p:nvSpPr>
        <p:spPr>
          <a:xfrm xmlns:a="http://schemas.openxmlformats.org/drawingml/2006/main">
            <a:off x="457200" y="274638"/>
            <a:ext cx="6019800" cy="5851525"/>
          </a:xfrm>
        </p:spPr>
        <p:txBody>
          <a:bodyPr xmlns:a="http://schemas.openxmlformats.org/drawingml/2006/main" vert="eaVert"/>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4" name="Date Placeholder 3">
            <a:extLst xmlns:a="http://schemas.openxmlformats.org/drawingml/2006/main">
              <a:ext uri="{FF2B5EF4-FFF2-40B4-BE49-F238E27FC236}">
                <a16:creationId xmlns:a16="http://schemas.microsoft.com/office/drawing/2014/main" id="{B5DAE4A1-B40D-4DCC-AB32-A3F6B100DAC2}"/>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pPr>
              <a:buNone/>
            </a:pPr>
            <a:endParaRPr/>
          </a:p>
        </p:txBody>
      </p:sp>
      <p:sp>
        <p:nvSpPr>
          <p:cNvPr id="5" name="Footer Placeholder 4">
            <a:extLst xmlns:a="http://schemas.openxmlformats.org/drawingml/2006/main">
              <a:ext uri="{FF2B5EF4-FFF2-40B4-BE49-F238E27FC236}">
                <a16:creationId xmlns:a16="http://schemas.microsoft.com/office/drawing/2014/main" id="{AABCF4DD-0016-4BAB-99B5-23A87DB4931D}"/>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pPr>
              <a:buNone/>
            </a:pPr>
            <a:endParaRPr/>
          </a:p>
        </p:txBody>
      </p:sp>
      <p:sp>
        <p:nvSpPr>
          <p:cNvPr id="6" name="Slide Number Placeholder 5">
            <a:extLst xmlns:a="http://schemas.openxmlformats.org/drawingml/2006/main">
              <a:ext uri="{FF2B5EF4-FFF2-40B4-BE49-F238E27FC236}">
                <a16:creationId xmlns:a16="http://schemas.microsoft.com/office/drawing/2014/main" id="{401D1428-057A-492B-8328-510095159173}"/>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pPr>
              <a:buNone/>
            </a:pPr>
            <a:fld id="{EC9D2BBB-B1FC-47FB-983D-6343158C3AAA}" type="slidenum">
              <a:t>‹#›</a:t>
            </a:fld>
            <a:endParaRPr/>
          </a:p>
        </p:txBody>
      </p:sp>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76e0d454cebf4088" /><Relationship Type="http://schemas.openxmlformats.org/officeDocument/2006/relationships/slideLayout" Target="/ppt/slideLayouts/slideLayout1.xml" Id="R067ef00f2a3c4ccf" /><Relationship Type="http://schemas.openxmlformats.org/officeDocument/2006/relationships/slideLayout" Target="/ppt/slideLayouts/slideLayout2.xml" Id="R231cf202d1e6494c" /><Relationship Type="http://schemas.openxmlformats.org/officeDocument/2006/relationships/slideLayout" Target="/ppt/slideLayouts/slideLayout3.xml" Id="R49867a3be2144f92" /><Relationship Type="http://schemas.openxmlformats.org/officeDocument/2006/relationships/slideLayout" Target="/ppt/slideLayouts/slideLayout4.xml" Id="Rd729d6eb531e42c2" /><Relationship Type="http://schemas.openxmlformats.org/officeDocument/2006/relationships/slideLayout" Target="/ppt/slideLayouts/slideLayout5.xml" Id="R58a066f8036146dd" /><Relationship Type="http://schemas.openxmlformats.org/officeDocument/2006/relationships/slideLayout" Target="/ppt/slideLayouts/slideLayout6.xml" Id="R2712a8a6909d461b" /><Relationship Type="http://schemas.openxmlformats.org/officeDocument/2006/relationships/slideLayout" Target="/ppt/slideLayouts/slideLayout7.xml" Id="Rcb73c4d6916c4a71" /><Relationship Type="http://schemas.openxmlformats.org/officeDocument/2006/relationships/slideLayout" Target="/ppt/slideLayouts/slideLayout8.xml" Id="R7e764cdc879a49b6" /><Relationship Type="http://schemas.openxmlformats.org/officeDocument/2006/relationships/slideLayout" Target="/ppt/slideLayouts/slideLayout9.xml" Id="R990d8c297e714db9" /><Relationship Type="http://schemas.openxmlformats.org/officeDocument/2006/relationships/slideLayout" Target="/ppt/slideLayouts/slideLayout10.xml" Id="R8768fb081ae74e7f" /><Relationship Type="http://schemas.openxmlformats.org/officeDocument/2006/relationships/slideLayout" Target="/ppt/slideLayouts/slideLayout11.xml" Id="R18939c403f7442d6" /></Relationships>
</file>

<file path=ppt/slideMasters/slideMaster1.xml><?xml version="1.0" encoding="utf-8"?>
<p:sldMaster xmlns:p="http://schemas.openxmlformats.org/presentationml/2006/main">
  <p:cSld>
    <p:bg>
      <p:bgRef idx="1002">
        <a:schemeClr xmlns:a="http://schemas.openxmlformats.org/drawingml/2006/main" val="bg1"/>
      </p:bgRef>
    </p:bg>
    <p:spTree>
      <p:nvGrpSpPr>
        <p:cNvPr id="1" name=""/>
        <p:cNvGrpSpPr/>
        <p:nvPr/>
      </p:nvGrpSpPr>
      <p:grpSpPr>
        <a:xfrm xmlns:a="http://schemas.openxmlformats.org/drawingml/2006/main"/>
      </p:grpSpPr>
      <p:sp>
        <p:nvSpPr>
          <p:cNvPr id="2" name="Title Placeholder 1">
            <a:extLst xmlns:a="http://schemas.openxmlformats.org/drawingml/2006/main">
              <a:ext uri="{FF2B5EF4-FFF2-40B4-BE49-F238E27FC236}">
                <a16:creationId xmlns:a16="http://schemas.microsoft.com/office/drawing/2014/main" id="{716A92F0-0C31-4EC2-BDDB-C90609DBE85C}"/>
              </a:ext>
            </a:extLst>
          </p:cNvPr>
          <p:cNvSpPr>
            <a:spLocks xmlns:a="http://schemas.openxmlformats.org/drawingml/2006/main" noGrp="1"/>
          </p:cNvSpPr>
          <p:nvPr>
            <p:ph type="title" idx="0"/>
          </p:nvPr>
        </p:nvSpPr>
        <p:spPr>
          <a:xfrm xmlns:a="http://schemas.openxmlformats.org/drawingml/2006/main">
            <a:off x="457200" y="0"/>
            <a:ext cx="8229600" cy="1600200"/>
          </a:xfrm>
          <a:prstGeom xmlns:a="http://schemas.openxmlformats.org/drawingml/2006/main" prst="rect">
            <a:avLst/>
          </a:prstGeom>
        </p:spPr>
        <p:txBody>
          <a:bodyPr xmlns:a="http://schemas.openxmlformats.org/drawingml/2006/main" vert="horz" lIns="91440" tIns="45720" rIns="91440" bIns="45720" anchor="b">
            <a:noAutofit/>
          </a:bodyPr>
          <a:lstStyle xmlns:a="http://schemas.openxmlformats.org/drawingml/2006/main"/>
          <a:p xmlns:a="http://schemas.openxmlformats.org/drawingml/2006/main">
            <a:r>
              <a:t>Click to edit Master title style</a:t>
            </a:r>
            <a:endParaRPr/>
          </a:p>
        </p:txBody>
      </p:sp>
      <p:sp>
        <p:nvSpPr>
          <p:cNvPr id="3" name="Text Placeholder 2">
            <a:extLst xmlns:a="http://schemas.openxmlformats.org/drawingml/2006/main">
              <a:ext uri="{FF2B5EF4-FFF2-40B4-BE49-F238E27FC236}">
                <a16:creationId xmlns:a16="http://schemas.microsoft.com/office/drawing/2014/main" id="{7C73CDC3-C554-40ED-BB0F-286175F1EEAD}"/>
              </a:ext>
            </a:extLst>
          </p:cNvPr>
          <p:cNvSpPr>
            <a:spLocks xmlns:a="http://schemas.openxmlformats.org/drawingml/2006/main" noGrp="1"/>
          </p:cNvSpPr>
          <p:nvPr>
            <p:ph type="body" idx="1"/>
          </p:nvPr>
        </p:nvSpPr>
        <p:spPr>
          <a:xfrm xmlns:a="http://schemas.openxmlformats.org/drawingml/2006/main">
            <a:off x="457200" y="1600200"/>
            <a:ext cx="8229600" cy="4525963"/>
          </a:xfrm>
          <a:prstGeom xmlns:a="http://schemas.openxmlformats.org/drawingml/2006/main" prst="rect">
            <a:avLst/>
          </a:prstGeom>
        </p:spPr>
        <p:txBody>
          <a:bodyPr xmlns:a="http://schemas.openxmlformats.org/drawingml/2006/main" vert="horz" lIns="91440" tIns="45720" rIns="91440" bIns="45720">
            <a:normAutofit/>
          </a:bodyPr>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4" name="Date Placeholder 3">
            <a:extLst xmlns:a="http://schemas.openxmlformats.org/drawingml/2006/main">
              <a:ext uri="{FF2B5EF4-FFF2-40B4-BE49-F238E27FC236}">
                <a16:creationId xmlns:a16="http://schemas.microsoft.com/office/drawing/2014/main" id="{9B789D7D-F919-4DDA-86D6-8A0CCCCF07ED}"/>
              </a:ext>
            </a:extLst>
          </p:cNvPr>
          <p:cNvSpPr>
            <a:spLocks xmlns:a="http://schemas.openxmlformats.org/drawingml/2006/main" noGrp="1"/>
          </p:cNvSpPr>
          <p:nvPr>
            <p:ph type="dt" idx="2"/>
          </p:nvPr>
        </p:nvSpPr>
        <p:spPr>
          <a:xfrm xmlns:a="http://schemas.openxmlformats.org/drawingml/2006/main">
            <a:off x="6363347" y="6356350"/>
            <a:ext cx="2085975" cy="365125"/>
          </a:xfrm>
          <a:prstGeom xmlns:a="http://schemas.openxmlformats.org/drawingml/2006/main" prst="rect">
            <a:avLst/>
          </a:prstGeom>
        </p:spPr>
        <p:txBody>
          <a:bodyPr xmlns:a="http://schemas.openxmlformats.org/drawingml/2006/main" vert="horz" lIns="91440" tIns="45720" rIns="45720" bIns="45720" anchor="ctr"/>
          <a:lstStyle xmlns:a="http://schemas.openxmlformats.org/drawingml/2006/main">
            <a:lvl1pPr algn="r">
              <a:buNone/>
              <a:defRPr sz="1200">
                <a:solidFill>
                  <a:schemeClr val="tx1">
                    <a:lumMod val="65000"/>
                    <a:lumOff val="35000"/>
                  </a:schemeClr>
                </a:solidFill>
                <a:latin typeface="Century Gothic"/>
                <a:ea typeface="Century Gothic"/>
                <a:cs typeface="Century Gothic"/>
              </a:defRPr>
            </a:lvl1pPr>
          </a:lstStyle>
          <a:p xmlns:a="http://schemas.openxmlformats.org/drawingml/2006/main">
            <a:pPr>
              <a:buNone/>
            </a:pPr>
            <a:endParaRPr/>
          </a:p>
        </p:txBody>
      </p:sp>
      <p:sp>
        <p:nvSpPr>
          <p:cNvPr id="5" name="Footer Placeholder 4">
            <a:extLst xmlns:a="http://schemas.openxmlformats.org/drawingml/2006/main">
              <a:ext uri="{FF2B5EF4-FFF2-40B4-BE49-F238E27FC236}">
                <a16:creationId xmlns:a16="http://schemas.microsoft.com/office/drawing/2014/main" id="{5EA3CA22-E006-44C0-9ED1-BA1A4EEA370F}"/>
              </a:ext>
            </a:extLst>
          </p:cNvPr>
          <p:cNvSpPr>
            <a:spLocks xmlns:a="http://schemas.openxmlformats.org/drawingml/2006/main" noGrp="1"/>
          </p:cNvSpPr>
          <p:nvPr>
            <p:ph type="ftr" idx="3"/>
          </p:nvPr>
        </p:nvSpPr>
        <p:spPr>
          <a:xfrm xmlns:a="http://schemas.openxmlformats.org/drawingml/2006/main">
            <a:off x="659165" y="6356350"/>
            <a:ext cx="2847975" cy="365125"/>
          </a:xfrm>
          <a:prstGeom xmlns:a="http://schemas.openxmlformats.org/drawingml/2006/main" prst="rect">
            <a:avLst/>
          </a:prstGeom>
        </p:spPr>
        <p:txBody>
          <a:bodyPr xmlns:a="http://schemas.openxmlformats.org/drawingml/2006/main" vert="horz" lIns="45720" tIns="45720" rIns="91440" bIns="45720" anchor="ctr"/>
          <a:lstStyle xmlns:a="http://schemas.openxmlformats.org/drawingml/2006/main">
            <a:lvl1pPr algn="l">
              <a:buNone/>
              <a:defRPr sz="1200">
                <a:solidFill>
                  <a:schemeClr val="tx1">
                    <a:lumMod val="65000"/>
                    <a:lumOff val="35000"/>
                  </a:schemeClr>
                </a:solidFill>
                <a:latin typeface="Century Gothic"/>
                <a:ea typeface="Century Gothic"/>
                <a:cs typeface="Century Gothic"/>
              </a:defRPr>
            </a:lvl1pPr>
          </a:lstStyle>
          <a:p xmlns:a="http://schemas.openxmlformats.org/drawingml/2006/main">
            <a:pPr>
              <a:buNone/>
            </a:pPr>
            <a:endParaRPr/>
          </a:p>
        </p:txBody>
      </p:sp>
      <p:sp>
        <p:nvSpPr>
          <p:cNvPr id="6" name="Slide Number Placeholder 5">
            <a:extLst xmlns:a="http://schemas.openxmlformats.org/drawingml/2006/main">
              <a:ext uri="{FF2B5EF4-FFF2-40B4-BE49-F238E27FC236}">
                <a16:creationId xmlns:a16="http://schemas.microsoft.com/office/drawing/2014/main" id="{184F6556-1062-458F-BF4D-24F8ECC205B7}"/>
              </a:ext>
            </a:extLst>
          </p:cNvPr>
          <p:cNvSpPr>
            <a:spLocks xmlns:a="http://schemas.openxmlformats.org/drawingml/2006/main" noGrp="1"/>
          </p:cNvSpPr>
          <p:nvPr>
            <p:ph type="sldNum" idx="4"/>
          </p:nvPr>
        </p:nvSpPr>
        <p:spPr>
          <a:xfrm xmlns:a="http://schemas.openxmlformats.org/drawingml/2006/main">
            <a:off x="8543278" y="6356350"/>
            <a:ext cx="561975" cy="365125"/>
          </a:xfrm>
          <a:prstGeom xmlns:a="http://schemas.openxmlformats.org/drawingml/2006/main" prst="rect">
            <a:avLst/>
          </a:prstGeom>
        </p:spPr>
        <p:txBody>
          <a:bodyPr xmlns:a="http://schemas.openxmlformats.org/drawingml/2006/main" vert="horz" lIns="27432" tIns="45720" rIns="45720" bIns="45720" anchor="ctr"/>
          <a:lstStyle xmlns:a="http://schemas.openxmlformats.org/drawingml/2006/main">
            <a:lvl1pPr algn="l">
              <a:buNone/>
              <a:defRPr sz="1200">
                <a:solidFill>
                  <a:schemeClr val="tx1">
                    <a:lumMod val="65000"/>
                    <a:lumOff val="35000"/>
                  </a:schemeClr>
                </a:solidFill>
                <a:latin typeface="Century Gothic"/>
                <a:ea typeface="Century Gothic"/>
                <a:cs typeface="Century Gothic"/>
              </a:defRPr>
            </a:lvl1pPr>
          </a:lstStyle>
          <a:p xmlns:a="http://schemas.openxmlformats.org/drawingml/2006/main">
            <a:pPr>
              <a:buNone/>
            </a:pPr>
            <a:fld id="{DA2480DA-AF61-4408-B7D1-0921E922D4F2}" type="slidenum">
              <a:t>‹#›</a:t>
            </a:fld>
            <a:endParaRPr/>
          </a:p>
        </p:txBody>
      </p:sp>
      <p:sp>
        <p:nvSpPr>
          <p:cNvPr id="7" name="Oval 6">
            <a:extLst xmlns:a="http://schemas.openxmlformats.org/drawingml/2006/main">
              <a:ext uri="{FF2B5EF4-FFF2-40B4-BE49-F238E27FC236}">
                <a16:creationId xmlns:a16="http://schemas.microsoft.com/office/drawing/2014/main" id="{EDC027F7-0848-45DE-8FB6-9BFB60FF2869}"/>
              </a:ext>
            </a:extLst>
          </p:cNvPr>
          <p:cNvSpPr>
            <a:spLocks xmlns:a="http://schemas.openxmlformats.org/drawingml/2006/main" noGrp="1"/>
          </p:cNvSpPr>
          <p:nvPr/>
        </p:nvSpPr>
        <p:spPr>
          <a:xfrm xmlns:a="http://schemas.openxmlformats.org/drawingml/2006/main">
            <a:off x="8457760" y="6499384"/>
            <a:ext cx="84772" cy="84772"/>
          </a:xfrm>
          <a:prstGeom xmlns:a="http://schemas.openxmlformats.org/drawingml/2006/main" prst="ellipse">
            <a:avLst/>
          </a:prstGeom>
          <a:solidFill xmlns:a="http://schemas.openxmlformats.org/drawingml/2006/main">
            <a:schemeClr val="tx1">
              <a:lumMod val="50000"/>
              <a:lumOff val="50000"/>
            </a:schemeClr>
          </a:solidFill>
          <a:ln xmlns:a="http://schemas.openxmlformats.org/drawingml/2006/main" w="12700">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marL="0" algn="ctr" defTabSz="914400">
              <a:buNone/>
            </a:pPr>
            <a:endParaRPr sz="1800" kern="1200">
              <a:solidFill>
                <a:schemeClr val="lt1"/>
              </a:solidFill>
              <a:latin typeface="+mn-lt"/>
              <a:ea typeface="+mn-lt"/>
              <a:cs typeface="+mn-lt"/>
            </a:endParaRPr>
          </a:p>
        </p:txBody>
      </p:sp>
      <p:sp>
        <p:nvSpPr>
          <p:cNvPr id="8" name="Oval 7">
            <a:extLst xmlns:a="http://schemas.openxmlformats.org/drawingml/2006/main">
              <a:ext uri="{FF2B5EF4-FFF2-40B4-BE49-F238E27FC236}">
                <a16:creationId xmlns:a16="http://schemas.microsoft.com/office/drawing/2014/main" id="{55B45416-A1DE-4F8C-BDBC-3D0453604D63}"/>
              </a:ext>
            </a:extLst>
          </p:cNvPr>
          <p:cNvSpPr>
            <a:spLocks xmlns:a="http://schemas.openxmlformats.org/drawingml/2006/main" noGrp="1"/>
          </p:cNvSpPr>
          <p:nvPr/>
        </p:nvSpPr>
        <p:spPr>
          <a:xfrm xmlns:a="http://schemas.openxmlformats.org/drawingml/2006/main">
            <a:off x="569119" y="6499384"/>
            <a:ext cx="84772" cy="84772"/>
          </a:xfrm>
          <a:prstGeom xmlns:a="http://schemas.openxmlformats.org/drawingml/2006/main" prst="ellipse">
            <a:avLst/>
          </a:prstGeom>
          <a:solidFill xmlns:a="http://schemas.openxmlformats.org/drawingml/2006/main">
            <a:schemeClr val="tx1">
              <a:lumMod val="50000"/>
              <a:lumOff val="50000"/>
            </a:schemeClr>
          </a:solidFill>
          <a:ln xmlns:a="http://schemas.openxmlformats.org/drawingml/2006/main" w="12700">
            <a:noFill/>
          </a:ln>
        </p:spPr>
        <p:style>
          <a:lnRef xmlns:a="http://schemas.openxmlformats.org/drawingml/2006/main" idx="2">
            <a:schemeClr val="accent1">
              <a:shade val="50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endParaRPr/>
          </a:p>
        </p:txBody>
      </p:sp>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67ef00f2a3c4ccf"/>
    <p:sldLayoutId xmlns:r="http://schemas.openxmlformats.org/officeDocument/2006/relationships" id="2147483650" r:id="R231cf202d1e6494c"/>
    <p:sldLayoutId xmlns:r="http://schemas.openxmlformats.org/officeDocument/2006/relationships" id="2147483651" r:id="R49867a3be2144f92"/>
    <p:sldLayoutId xmlns:r="http://schemas.openxmlformats.org/officeDocument/2006/relationships" id="2147483652" r:id="Rd729d6eb531e42c2"/>
    <p:sldLayoutId xmlns:r="http://schemas.openxmlformats.org/officeDocument/2006/relationships" id="2147483653" r:id="R58a066f8036146dd"/>
    <p:sldLayoutId xmlns:r="http://schemas.openxmlformats.org/officeDocument/2006/relationships" id="2147483654" r:id="R2712a8a6909d461b"/>
    <p:sldLayoutId xmlns:r="http://schemas.openxmlformats.org/officeDocument/2006/relationships" id="2147483655" r:id="Rcb73c4d6916c4a71"/>
    <p:sldLayoutId xmlns:r="http://schemas.openxmlformats.org/officeDocument/2006/relationships" id="2147483656" r:id="R7e764cdc879a49b6"/>
    <p:sldLayoutId xmlns:r="http://schemas.openxmlformats.org/officeDocument/2006/relationships" id="2147483657" r:id="R990d8c297e714db9"/>
    <p:sldLayoutId xmlns:r="http://schemas.openxmlformats.org/officeDocument/2006/relationships" id="2147483658" r:id="R8768fb081ae74e7f"/>
    <p:sldLayoutId xmlns:r="http://schemas.openxmlformats.org/officeDocument/2006/relationships" id="2147483659" r:id="R18939c403f7442d6"/>
  </p:sldLayoutIdLst>
  <p:txStyles>
    <p:titleStyle>
      <a:lvl1pPr xmlns:a="http://schemas.openxmlformats.org/drawingml/2006/main" algn="ctr" defTabSz="914400">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n-lt"/>
          <a:cs typeface="+mn-lt"/>
        </a:defRPr>
      </a:lvl1pPr>
    </p:titleStyle>
    <p:bodyStyle>
      <a:lvl1pPr xmlns:a="http://schemas.openxmlformats.org/drawingml/2006/main" marL="342900" indent="-342900" algn="l" defTabSz="914400">
        <a:spcBef>
          <a:spcPct val="20000"/>
        </a:spcBef>
        <a:buFont typeface="Arial"/>
        <a:buChar char="•"/>
        <a:defRPr sz="2400" kern="1200">
          <a:solidFill>
            <a:schemeClr val="tx1">
              <a:lumMod val="50000"/>
              <a:lumOff val="50000"/>
            </a:schemeClr>
          </a:solidFill>
          <a:latin typeface="+mj-lt"/>
          <a:ea typeface="+mj-lt"/>
          <a:cs typeface="+mj-lt"/>
        </a:defRPr>
      </a:lvl1pPr>
      <a:lvl2pPr xmlns:a="http://schemas.openxmlformats.org/drawingml/2006/main" marL="742950" indent="-285750" algn="l" defTabSz="914400">
        <a:spcBef>
          <a:spcPct val="20000"/>
        </a:spcBef>
        <a:buFont typeface="Courier New"/>
        <a:buChar char="o"/>
        <a:defRPr sz="1600" kern="1200">
          <a:solidFill>
            <a:schemeClr val="tx1">
              <a:lumMod val="50000"/>
              <a:lumOff val="50000"/>
            </a:schemeClr>
          </a:solidFill>
          <a:latin typeface="+mj-lt"/>
          <a:ea typeface="+mj-lt"/>
          <a:cs typeface="+mj-lt"/>
        </a:defRPr>
      </a:lvl2pPr>
      <a:lvl3pPr xmlns:a="http://schemas.openxmlformats.org/drawingml/2006/main" marL="1143000" indent="-228600" algn="l" defTabSz="914400">
        <a:spcBef>
          <a:spcPct val="20000"/>
        </a:spcBef>
        <a:buFont typeface="Arial"/>
        <a:buChar char="•"/>
        <a:defRPr sz="1600" kern="1200">
          <a:solidFill>
            <a:schemeClr val="tx1">
              <a:lumMod val="50000"/>
              <a:lumOff val="50000"/>
            </a:schemeClr>
          </a:solidFill>
          <a:latin typeface="+mj-lt"/>
          <a:ea typeface="+mj-lt"/>
          <a:cs typeface="+mj-lt"/>
        </a:defRPr>
      </a:lvl3pPr>
      <a:lvl4pPr xmlns:a="http://schemas.openxmlformats.org/drawingml/2006/main" marL="1600200" indent="-228600" algn="l" defTabSz="914400">
        <a:spcBef>
          <a:spcPct val="20000"/>
        </a:spcBef>
        <a:buFont typeface="Courier New"/>
        <a:buChar char="o"/>
        <a:defRPr sz="1600" kern="1200">
          <a:solidFill>
            <a:schemeClr val="tx1">
              <a:lumMod val="50000"/>
              <a:lumOff val="50000"/>
            </a:schemeClr>
          </a:solidFill>
          <a:latin typeface="+mj-lt"/>
          <a:ea typeface="+mj-lt"/>
          <a:cs typeface="+mj-lt"/>
        </a:defRPr>
      </a:lvl4pPr>
      <a:lvl5pPr xmlns:a="http://schemas.openxmlformats.org/drawingml/2006/main" marL="2057400" indent="-228600" algn="l" defTabSz="914400">
        <a:spcBef>
          <a:spcPct val="20000"/>
        </a:spcBef>
        <a:buFont typeface="Arial"/>
        <a:buChar char="•"/>
        <a:defRPr sz="1600" kern="1200">
          <a:solidFill>
            <a:schemeClr val="tx1">
              <a:lumMod val="50000"/>
              <a:lumOff val="50000"/>
            </a:schemeClr>
          </a:solidFill>
          <a:latin typeface="+mj-lt"/>
          <a:ea typeface="+mj-lt"/>
          <a:cs typeface="+mj-lt"/>
        </a:defRPr>
      </a:lvl5pPr>
      <a:lvl6pPr xmlns:a="http://schemas.openxmlformats.org/drawingml/2006/main" marL="2514600" indent="-228600" algn="l" defTabSz="914400">
        <a:spcBef>
          <a:spcPct val="20000"/>
        </a:spcBef>
        <a:buFont typeface="Courier New"/>
        <a:buChar char="o"/>
        <a:defRPr sz="1600" kern="1200">
          <a:solidFill>
            <a:schemeClr val="tx1">
              <a:lumMod val="50000"/>
              <a:lumOff val="50000"/>
            </a:schemeClr>
          </a:solidFill>
          <a:latin typeface="+mj-lt"/>
          <a:ea typeface="+mj-lt"/>
          <a:cs typeface="+mj-lt"/>
        </a:defRPr>
      </a:lvl6pPr>
      <a:lvl7pPr xmlns:a="http://schemas.openxmlformats.org/drawingml/2006/main" marL="2971800" indent="-228600" algn="l" defTabSz="914400">
        <a:spcBef>
          <a:spcPct val="20000"/>
        </a:spcBef>
        <a:buFont typeface="Arial"/>
        <a:buChar char="•"/>
        <a:defRPr sz="1600" kern="1200">
          <a:solidFill>
            <a:schemeClr val="tx1">
              <a:lumMod val="50000"/>
              <a:lumOff val="50000"/>
            </a:schemeClr>
          </a:solidFill>
          <a:latin typeface="+mj-lt"/>
          <a:ea typeface="+mj-lt"/>
          <a:cs typeface="+mj-lt"/>
        </a:defRPr>
      </a:lvl7pPr>
      <a:lvl8pPr xmlns:a="http://schemas.openxmlformats.org/drawingml/2006/main" marL="3429000" indent="-228600" algn="l" defTabSz="914400">
        <a:spcBef>
          <a:spcPct val="20000"/>
        </a:spcBef>
        <a:buFont typeface="Courier New"/>
        <a:buChar char="o"/>
        <a:defRPr sz="1600" kern="1200">
          <a:solidFill>
            <a:schemeClr val="tx1">
              <a:lumMod val="50000"/>
              <a:lumOff val="50000"/>
            </a:schemeClr>
          </a:solidFill>
          <a:latin typeface="+mj-lt"/>
          <a:ea typeface="+mj-lt"/>
          <a:cs typeface="+mj-lt"/>
        </a:defRPr>
      </a:lvl8pPr>
      <a:lvl9pPr xmlns:a="http://schemas.openxmlformats.org/drawingml/2006/main" marL="3886200" indent="-228600" algn="l" defTabSz="914400">
        <a:spcBef>
          <a:spcPct val="20000"/>
        </a:spcBef>
        <a:buFont typeface="Arial"/>
        <a:buChar char="•"/>
        <a:defRPr sz="1600" kern="1200">
          <a:solidFill>
            <a:schemeClr val="tx1">
              <a:lumMod val="50000"/>
              <a:lumOff val="50000"/>
            </a:schemeClr>
          </a:solidFill>
          <a:latin typeface="+mj-lt"/>
          <a:ea typeface="+mj-lt"/>
          <a:cs typeface="+mj-lt"/>
        </a:defRPr>
      </a:lvl9pPr>
    </p:bodyStyle>
    <p:otherStyle>
      <a:lvl1pPr xmlns:a="http://schemas.openxmlformats.org/drawingml/2006/main" marL="0" algn="l" defTabSz="914400">
        <a:buNone/>
        <a:defRPr sz="1800" kern="1200">
          <a:solidFill>
            <a:schemeClr val="tx1"/>
          </a:solidFill>
          <a:latin typeface="+mn-lt"/>
          <a:ea typeface="+mn-lt"/>
          <a:cs typeface="+mn-lt"/>
        </a:defRPr>
      </a:lvl1pPr>
      <a:lvl2pPr xmlns:a="http://schemas.openxmlformats.org/drawingml/2006/main" marL="457200" algn="l" defTabSz="914400">
        <a:buNone/>
        <a:defRPr sz="1800" kern="1200">
          <a:solidFill>
            <a:schemeClr val="tx1"/>
          </a:solidFill>
          <a:latin typeface="+mn-lt"/>
          <a:ea typeface="+mn-lt"/>
          <a:cs typeface="+mn-lt"/>
        </a:defRPr>
      </a:lvl2pPr>
      <a:lvl3pPr xmlns:a="http://schemas.openxmlformats.org/drawingml/2006/main" marL="914400" algn="l" defTabSz="914400">
        <a:buNone/>
        <a:defRPr sz="1800" kern="1200">
          <a:solidFill>
            <a:schemeClr val="tx1"/>
          </a:solidFill>
          <a:latin typeface="+mn-lt"/>
          <a:ea typeface="+mn-lt"/>
          <a:cs typeface="+mn-lt"/>
        </a:defRPr>
      </a:lvl3pPr>
      <a:lvl4pPr xmlns:a="http://schemas.openxmlformats.org/drawingml/2006/main" marL="1371600" algn="l" defTabSz="914400">
        <a:buNone/>
        <a:defRPr sz="1800" kern="1200">
          <a:solidFill>
            <a:schemeClr val="tx1"/>
          </a:solidFill>
          <a:latin typeface="+mn-lt"/>
          <a:ea typeface="+mn-lt"/>
          <a:cs typeface="+mn-lt"/>
        </a:defRPr>
      </a:lvl4pPr>
      <a:lvl5pPr xmlns:a="http://schemas.openxmlformats.org/drawingml/2006/main" marL="1828800" algn="l" defTabSz="914400">
        <a:buNone/>
        <a:defRPr sz="1800" kern="1200">
          <a:solidFill>
            <a:schemeClr val="tx1"/>
          </a:solidFill>
          <a:latin typeface="+mn-lt"/>
          <a:ea typeface="+mn-lt"/>
          <a:cs typeface="+mn-lt"/>
        </a:defRPr>
      </a:lvl5pPr>
      <a:lvl6pPr xmlns:a="http://schemas.openxmlformats.org/drawingml/2006/main" marL="2286000" algn="l" defTabSz="914400">
        <a:buNone/>
        <a:defRPr sz="1800" kern="1200">
          <a:solidFill>
            <a:schemeClr val="tx1"/>
          </a:solidFill>
          <a:latin typeface="+mn-lt"/>
          <a:ea typeface="+mn-lt"/>
          <a:cs typeface="+mn-lt"/>
        </a:defRPr>
      </a:lvl6pPr>
      <a:lvl7pPr xmlns:a="http://schemas.openxmlformats.org/drawingml/2006/main" marL="2743200" algn="l" defTabSz="914400">
        <a:buNone/>
        <a:defRPr sz="1800" kern="1200">
          <a:solidFill>
            <a:schemeClr val="tx1"/>
          </a:solidFill>
          <a:latin typeface="+mn-lt"/>
          <a:ea typeface="+mn-lt"/>
          <a:cs typeface="+mn-lt"/>
        </a:defRPr>
      </a:lvl7pPr>
      <a:lvl8pPr xmlns:a="http://schemas.openxmlformats.org/drawingml/2006/main" marL="3200400" algn="l" defTabSz="914400">
        <a:buNone/>
        <a:defRPr sz="1800" kern="1200">
          <a:solidFill>
            <a:schemeClr val="tx1"/>
          </a:solidFill>
          <a:latin typeface="+mn-lt"/>
          <a:ea typeface="+mn-lt"/>
          <a:cs typeface="+mn-lt"/>
        </a:defRPr>
      </a:lvl8pPr>
      <a:lvl9pPr xmlns:a="http://schemas.openxmlformats.org/drawingml/2006/main" marL="3657600" algn="l" defTabSz="914400">
        <a:buNone/>
        <a:defRPr sz="1800" kern="12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Executive">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Executive">
      <a:majorFont>
        <a:latin typeface="Century Gothic"/>
        <a:ea typeface=""/>
        <a:cs typeface=""/>
        <a:font script="Jpan" typeface="ＭＳ ゴシック"/>
        <a:font script="Hang" typeface="HY중고딕"/>
        <a:font script="Hans" typeface="微软雅黑"/>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a:solidFill>
            <a:schemeClr val="phClr">
              <a:shade val="95000"/>
              <a:satMod val="105000"/>
            </a:schemeClr>
          </a:solidFill>
          <a:prstDash val="solid"/>
        </a:ln>
        <a:ln w="28575">
          <a:solidFill>
            <a:schemeClr val="phClr"/>
          </a:solidFill>
          <a:prstDash val="solid"/>
        </a:ln>
        <a:ln w="508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solidFill>
          <a:schemeClr val="lt2"/>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80de6e3c51fb47bd" /><Relationship Type="http://schemas.openxmlformats.org/officeDocument/2006/relationships/notesSlide" Target="/ppt/notesSlides/notesSlide1.xml" Id="Raa5a49fb7fef4966"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c8e23f70b3474cbe" /><Relationship Type="http://schemas.openxmlformats.org/officeDocument/2006/relationships/notesSlide" Target="/ppt/notesSlides/notesSlide2.xml" Id="Rcfc1185bc8b14355"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a8fb399df8f245ea" /><Relationship Type="http://schemas.openxmlformats.org/officeDocument/2006/relationships/notesSlide" Target="/ppt/notesSlides/notesSlide3.xml" Id="R65a9c467146145f7"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3499389f775244ea" /><Relationship Type="http://schemas.openxmlformats.org/officeDocument/2006/relationships/notesSlide" Target="/ppt/notesSlides/notesSlide4.xml" Id="Rc64e957c6c1447aa"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0f611dd9a35e49e0" /><Relationship Type="http://schemas.openxmlformats.org/officeDocument/2006/relationships/notesSlide" Target="/ppt/notesSlides/notesSlide5.xml" Id="R59dcb5437ff243d8"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af3f8f2e8a1d4eb8" /><Relationship Type="http://schemas.openxmlformats.org/officeDocument/2006/relationships/notesSlide" Target="/ppt/notesSlides/notesSlide6.xml" Id="R4612b91d4f65463e"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cd0415afe1c54a81" /><Relationship Type="http://schemas.openxmlformats.org/officeDocument/2006/relationships/notesSlide" Target="/ppt/notesSlides/notesSlide7.xml" Id="R626a84cba6834071"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073325bfeedc4f01" /><Relationship Type="http://schemas.openxmlformats.org/officeDocument/2006/relationships/notesSlide" Target="/ppt/notesSlides/notesSlide8.xml" Id="Rdca41b9c68764843"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999ae9f659ea42c3" /><Relationship Type="http://schemas.openxmlformats.org/officeDocument/2006/relationships/notesSlide" Target="/ppt/notesSlides/notesSlide9.xml" Id="R21482f45c0f84fc4"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050" name="Slide title 01: Chapter 8: Conclusion American Color Lines">
            <a:extLst xmlns:a="http://schemas.openxmlformats.org/drawingml/2006/main">
              <a:ext uri="{FF2B5EF4-FFF2-40B4-BE49-F238E27FC236}">
                <a16:creationId xmlns:a16="http://schemas.microsoft.com/office/drawing/2014/main" id="{37696FDD-AB4C-449F-A65C-CEB87BA0E134}"/>
              </a:ext>
            </a:extLst>
          </p:cNvPr>
          <p:cNvSpPr>
            <a:spLocks xmlns:a="http://schemas.openxmlformats.org/drawingml/2006/main" noGrp="1"/>
          </p:cNvSpPr>
          <p:nvPr>
            <p:ph type="ctrTitle" idx="0"/>
          </p:nvPr>
        </p:nvSpPr>
        <p:spPr>
          <a:xfrm xmlns:a="http://schemas.openxmlformats.org/drawingml/2006/main">
            <a:off x="685800" y="2130425"/>
            <a:ext cx="7772400" cy="2365375"/>
          </a:xfrm>
        </p:spPr>
        <p:txBody>
          <a:bodyPr xmlns:a="http://schemas.openxmlformats.org/drawingml/2006/main">
            <a:noAutofit/>
          </a:bodyPr>
          <a:lstStyle xmlns:a="http://schemas.openxmlformats.org/drawingml/2006/main"/>
          <a:p xmlns:a="http://schemas.openxmlformats.org/drawingml/2006/main">
            <a:pPr marL="762000" indent="-762000">
              <a:buNone/>
            </a:pPr>
            <a:r>
              <a:rPr sz="2700"/>
              <a:t>	</a:t>
            </a:r>
            <a:r>
              <a:rPr sz="2700"/>
              <a:t>Chapter 8: Conclusion </a:t>
            </a:r>
            <a:r>
              <a:rPr sz="2700"/>
              <a:t>American Color Lines</a:t>
            </a:r>
            <a:endParaRPr sz="5400"/>
          </a:p>
        </p:txBody>
      </p:sp>
    </p:spTree>
    <p:extLst>
      <p:ext uri="{BB962C8B-B14F-4D97-AF65-F5344CB8AC3E}">
        <p14:creationId xmlns:p14="http://schemas.microsoft.com/office/powerpoint/2010/main" val="469794166"/>
      </p:ext>
    </p:extLst>
  </p:cSld>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35842" name="Slide title 02: Chapter Questions and Discussion">
            <a:extLst xmlns:a="http://schemas.openxmlformats.org/drawingml/2006/main">
              <a:ext uri="{FF2B5EF4-FFF2-40B4-BE49-F238E27FC236}">
                <a16:creationId xmlns:a16="http://schemas.microsoft.com/office/drawing/2014/main" id="{7A1FB21E-A21B-4458-B6F1-2D776B607D9E}"/>
              </a:ext>
            </a:extLst>
          </p:cNvPr>
          <p:cNvSpPr>
            <a:spLocks xmlns:a="http://schemas.openxmlformats.org/drawingml/2006/main" noGrp="1"/>
          </p:cNvSpPr>
          <p:nvPr>
            <p:ph type="title" idx="0"/>
          </p:nvPr>
        </p:nvSpPr>
        <p:spPr>
          <a:xfrm xmlns:a="http://schemas.openxmlformats.org/drawingml/2006/main">
            <a:off x="457200" y="0"/>
            <a:ext cx="8229600" cy="1295400"/>
          </a:xfrm>
        </p:spPr>
        <p:txBody>
          <a:bodyPr xmlns:a="http://schemas.openxmlformats.org/drawingml/2006/main">
            <a:noAutofit/>
          </a:bodyPr>
          <a:lstStyle xmlns:a="http://schemas.openxmlformats.org/drawingml/2006/main"/>
          <a:p xmlns:a="http://schemas.openxmlformats.org/drawingml/2006/main">
            <a:pPr>
              <a:buNone/>
            </a:pPr>
            <a:r>
              <a:rPr sz="2700" b="0"/>
              <a:t>Chapter Questions and Discussion</a:t>
            </a:r>
          </a:p>
        </p:txBody>
      </p:sp>
      <p:sp>
        <p:nvSpPr>
          <p:cNvPr id="35843" name="Content 1: Have American color lines softened or hardened over time? What are the general patterns an">
            <a:extLst xmlns:a="http://schemas.openxmlformats.org/drawingml/2006/main">
              <a:ext uri="{FF2B5EF4-FFF2-40B4-BE49-F238E27FC236}">
                <a16:creationId xmlns:a16="http://schemas.microsoft.com/office/drawing/2014/main" id="{475A9336-7182-438C-9564-0B6B51737A45}"/>
              </a:ext>
            </a:extLst>
          </p:cNvPr>
          <p:cNvSpPr>
            <a:spLocks xmlns:a="http://schemas.openxmlformats.org/drawingml/2006/main" noGrp="1"/>
          </p:cNvSpPr>
          <p:nvPr>
            <p:ph idx="1"/>
          </p:nvPr>
        </p:nvSpPr>
        <p:spPr>
          <a:xfrm xmlns:a="http://schemas.openxmlformats.org/drawingml/2006/main">
            <a:off x="457200" y="1524000"/>
            <a:ext cx="8229600" cy="4525963"/>
          </a:xfrm>
        </p:spPr>
        <p:txBody>
          <a:bodyPr xmlns:a="http://schemas.openxmlformats.org/drawingml/2006/main">
            <a:noAutofit/>
          </a:bodyPr>
          <a:lstStyle xmlns:a="http://schemas.openxmlformats.org/drawingml/2006/main"/>
          <a:p xmlns:a="http://schemas.openxmlformats.org/drawingml/2006/main">
            <a:pPr>
              <a:lnSpc>
                <a:spcPct val="110000"/>
              </a:lnSpc>
              <a:spcBef>
                <a:spcPts val="0"/>
              </a:spcBef>
              <a:buClr>
                <a:schemeClr val="tx1"/>
              </a:buClr>
              <a:buSzPct val="80000"/>
              <a:buNone/>
            </a:pPr>
            <a:r>
              <a:rPr sz="1800"/>
              <a:t>Have American color lines softened or hardened over time?</a:t>
            </a:r>
          </a:p>
          <a:p xmlns:a="http://schemas.openxmlformats.org/drawingml/2006/main">
            <a:pPr>
              <a:lnSpc>
                <a:spcPct val="110000"/>
              </a:lnSpc>
              <a:spcBef>
                <a:spcPts val="0"/>
              </a:spcBef>
              <a:buClr>
                <a:schemeClr val="tx1"/>
              </a:buClr>
              <a:buSzPct val="80000"/>
              <a:buNone/>
            </a:pPr>
            <a:r>
              <a:rPr sz="1800"/>
              <a:t>What are the general patterns and trends in black-white inequality?</a:t>
            </a:r>
          </a:p>
          <a:p xmlns:a="http://schemas.openxmlformats.org/drawingml/2006/main">
            <a:pPr>
              <a:lnSpc>
                <a:spcPct val="110000"/>
              </a:lnSpc>
              <a:spcBef>
                <a:spcPts val="0"/>
              </a:spcBef>
              <a:buClr>
                <a:schemeClr val="tx1"/>
              </a:buClr>
              <a:buSzPct val="80000"/>
              <a:buNone/>
            </a:pPr>
            <a:r>
              <a:rPr sz="1800"/>
              <a:t>What patterns do we see for Hispanics, Asians, American Indians, and the multiracial population?</a:t>
            </a:r>
          </a:p>
          <a:p xmlns:a="http://schemas.openxmlformats.org/drawingml/2006/main">
            <a:pPr>
              <a:lnSpc>
                <a:spcPct val="110000"/>
              </a:lnSpc>
              <a:spcBef>
                <a:spcPts val="0"/>
              </a:spcBef>
              <a:buClr>
                <a:schemeClr val="tx1"/>
              </a:buClr>
              <a:buSzPct val="80000"/>
              <a:buNone/>
            </a:pPr>
            <a:r>
              <a:rPr sz="1800"/>
              <a:t>What policies have different countries adopted to incorporate immigrants and minority group members?</a:t>
            </a:r>
          </a:p>
          <a:p xmlns:a="http://schemas.openxmlformats.org/drawingml/2006/main">
            <a:pPr>
              <a:lnSpc>
                <a:spcPct val="110000"/>
              </a:lnSpc>
              <a:spcBef>
                <a:spcPts val="0"/>
              </a:spcBef>
              <a:buClr>
                <a:schemeClr val="tx1"/>
              </a:buClr>
              <a:buSzPct val="80000"/>
              <a:buNone/>
            </a:pPr>
            <a:r>
              <a:rPr sz="1800"/>
              <a:t>What does it mean to say that race is a “social construction”</a:t>
            </a:r>
            <a:r>
              <a:rPr sz="1800"/>
              <a:t>? </a:t>
            </a:r>
            <a:endParaRPr sz="3000"/>
          </a:p>
        </p:txBody>
      </p:sp>
    </p:spTree>
    <p:extLst>
      <p:ext uri="{BB962C8B-B14F-4D97-AF65-F5344CB8AC3E}">
        <p14:creationId xmlns:p14="http://schemas.microsoft.com/office/powerpoint/2010/main" val="1133098377"/>
      </p:ext>
    </p:extLst>
  </p:cSld>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35842" name="Slide title 03: Color Lines and Black-White Inequality">
            <a:extLst xmlns:a="http://schemas.openxmlformats.org/drawingml/2006/main">
              <a:ext uri="{FF2B5EF4-FFF2-40B4-BE49-F238E27FC236}">
                <a16:creationId xmlns:a16="http://schemas.microsoft.com/office/drawing/2014/main" id="{B4DA848D-8D70-4771-98AF-4C7AD7B38A28}"/>
              </a:ext>
            </a:extLst>
          </p:cNvPr>
          <p:cNvSpPr>
            <a:spLocks xmlns:a="http://schemas.openxmlformats.org/drawingml/2006/main" noGrp="1"/>
          </p:cNvSpPr>
          <p:nvPr>
            <p:ph type="title" idx="0"/>
          </p:nvPr>
        </p:nvSpPr>
        <p:spPr>
          <a:xfrm xmlns:a="http://schemas.openxmlformats.org/drawingml/2006/main">
            <a:off x="457200" y="0"/>
            <a:ext cx="8229600" cy="1295400"/>
          </a:xfrm>
        </p:spPr>
        <p:txBody>
          <a:bodyPr xmlns:a="http://schemas.openxmlformats.org/drawingml/2006/main">
            <a:noAutofit/>
          </a:bodyPr>
          <a:lstStyle xmlns:a="http://schemas.openxmlformats.org/drawingml/2006/main"/>
          <a:p xmlns:a="http://schemas.openxmlformats.org/drawingml/2006/main">
            <a:pPr>
              <a:buNone/>
            </a:pPr>
            <a:r>
              <a:rPr sz="2700" b="0"/>
              <a:t>Color Lines and Black-White Inequality</a:t>
            </a:r>
          </a:p>
        </p:txBody>
      </p:sp>
      <p:sp>
        <p:nvSpPr>
          <p:cNvPr id="35843" name="Content 1: Socioeconomic color lines have generally softened There has been a reduction in inequality">
            <a:extLst xmlns:a="http://schemas.openxmlformats.org/drawingml/2006/main">
              <a:ext uri="{FF2B5EF4-FFF2-40B4-BE49-F238E27FC236}">
                <a16:creationId xmlns:a16="http://schemas.microsoft.com/office/drawing/2014/main" id="{D78B86AA-DF95-43FE-B8C6-B6332936CF72}"/>
              </a:ext>
            </a:extLst>
          </p:cNvPr>
          <p:cNvSpPr>
            <a:spLocks xmlns:a="http://schemas.openxmlformats.org/drawingml/2006/main" noGrp="1"/>
          </p:cNvSpPr>
          <p:nvPr>
            <p:ph idx="1"/>
          </p:nvPr>
        </p:nvSpPr>
        <p:spPr>
          <a:xfrm xmlns:a="http://schemas.openxmlformats.org/drawingml/2006/main">
            <a:off x="457200" y="1524000"/>
            <a:ext cx="8229600" cy="4525963"/>
          </a:xfrm>
        </p:spPr>
        <p:txBody>
          <a:bodyPr xmlns:a="http://schemas.openxmlformats.org/drawingml/2006/main">
            <a:noAutofit/>
          </a:bodyPr>
          <a:lstStyle xmlns:a="http://schemas.openxmlformats.org/drawingml/2006/main"/>
          <a:p xmlns:a="http://schemas.openxmlformats.org/drawingml/2006/main">
            <a:pPr>
              <a:lnSpc>
                <a:spcPct val="110000"/>
              </a:lnSpc>
              <a:spcBef>
                <a:spcPts val="0"/>
              </a:spcBef>
              <a:buClr>
                <a:schemeClr val="tx1"/>
              </a:buClr>
              <a:buSzPct val="80000"/>
              <a:buNone/>
            </a:pPr>
            <a:r>
              <a:rPr sz="1800"/>
              <a:t>Socioeconomic color </a:t>
            </a:r>
            <a:r>
              <a:rPr sz="1800"/>
              <a:t>lines have generally softened</a:t>
            </a:r>
          </a:p>
          <a:p xmlns:a="http://schemas.openxmlformats.org/drawingml/2006/main">
            <a:pPr lvl="1">
              <a:lnSpc>
                <a:spcPct val="110000"/>
              </a:lnSpc>
              <a:spcBef>
                <a:spcPts val="0"/>
              </a:spcBef>
              <a:buClr>
                <a:schemeClr val="tx1"/>
              </a:buClr>
              <a:buSzPct val="80000"/>
              <a:buNone/>
            </a:pPr>
            <a:r>
              <a:rPr sz="1800"/>
              <a:t>There has been a reduction in inequality between groups when considered over a long period of time</a:t>
            </a:r>
          </a:p>
          <a:p xmlns:a="http://schemas.openxmlformats.org/drawingml/2006/main">
            <a:pPr>
              <a:lnSpc>
                <a:spcPct val="110000"/>
              </a:lnSpc>
              <a:spcBef>
                <a:spcPts val="0"/>
              </a:spcBef>
              <a:buClr>
                <a:schemeClr val="tx1"/>
              </a:buClr>
              <a:buSzPct val="80000"/>
              <a:buNone/>
            </a:pPr>
            <a:r>
              <a:rPr sz="1800"/>
              <a:t>However, even with declines by many measures, black-white inequality remains pervasive</a:t>
            </a:r>
          </a:p>
          <a:p xmlns:a="http://schemas.openxmlformats.org/drawingml/2006/main">
            <a:pPr lvl="1">
              <a:lnSpc>
                <a:spcPct val="110000"/>
              </a:lnSpc>
              <a:spcBef>
                <a:spcPts val="0"/>
              </a:spcBef>
              <a:buClr>
                <a:schemeClr val="tx1"/>
              </a:buClr>
              <a:buSzPct val="80000"/>
              <a:buNone/>
            </a:pPr>
            <a:r>
              <a:rPr sz="1800"/>
              <a:t>Important factors: legacy of historical inequality and contemporary discrimination are important.</a:t>
            </a:r>
          </a:p>
          <a:p xmlns:a="http://schemas.openxmlformats.org/drawingml/2006/main">
            <a:pPr lvl="1">
              <a:lnSpc>
                <a:spcPct val="110000"/>
              </a:lnSpc>
              <a:spcBef>
                <a:spcPts val="0"/>
              </a:spcBef>
              <a:buClr>
                <a:schemeClr val="tx1"/>
              </a:buClr>
              <a:buSzPct val="80000"/>
              <a:buNone/>
            </a:pPr>
            <a:r>
              <a:rPr sz="1800"/>
              <a:t>Human and social capital differentials are also significant, and culture may play some role, in concert with structural conditions</a:t>
            </a:r>
          </a:p>
        </p:txBody>
      </p:sp>
    </p:spTree>
    <p:extLst>
      <p:ext uri="{BB962C8B-B14F-4D97-AF65-F5344CB8AC3E}">
        <p14:creationId xmlns:p14="http://schemas.microsoft.com/office/powerpoint/2010/main" val="855470113"/>
      </p:ext>
    </p:extLst>
  </p:cSld>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35842" name="Slide title 04: Hispanics and Asians">
            <a:extLst xmlns:a="http://schemas.openxmlformats.org/drawingml/2006/main">
              <a:ext uri="{FF2B5EF4-FFF2-40B4-BE49-F238E27FC236}">
                <a16:creationId xmlns:a16="http://schemas.microsoft.com/office/drawing/2014/main" id="{9AB021AA-815A-4EEC-A5D2-92CC40AA592B}"/>
              </a:ext>
            </a:extLst>
          </p:cNvPr>
          <p:cNvSpPr>
            <a:spLocks xmlns:a="http://schemas.openxmlformats.org/drawingml/2006/main" noGrp="1"/>
          </p:cNvSpPr>
          <p:nvPr>
            <p:ph type="title" idx="0"/>
          </p:nvPr>
        </p:nvSpPr>
        <p:spPr>
          <a:xfrm xmlns:a="http://schemas.openxmlformats.org/drawingml/2006/main">
            <a:off x="457200" y="0"/>
            <a:ext cx="8229600" cy="1295400"/>
          </a:xfrm>
        </p:spPr>
        <p:txBody>
          <a:bodyPr xmlns:a="http://schemas.openxmlformats.org/drawingml/2006/main">
            <a:noAutofit/>
          </a:bodyPr>
          <a:lstStyle xmlns:a="http://schemas.openxmlformats.org/drawingml/2006/main"/>
          <a:p xmlns:a="http://schemas.openxmlformats.org/drawingml/2006/main">
            <a:pPr>
              <a:buNone/>
            </a:pPr>
            <a:r>
              <a:rPr sz="2700" b="0"/>
              <a:t>Hispanics and Asians</a:t>
            </a:r>
          </a:p>
        </p:txBody>
      </p:sp>
      <p:sp>
        <p:nvSpPr>
          <p:cNvPr id="35843" name="Content 1: These groups have grown rapidly in recent decades Asians are faring well according to most">
            <a:extLst xmlns:a="http://schemas.openxmlformats.org/drawingml/2006/main">
              <a:ext uri="{FF2B5EF4-FFF2-40B4-BE49-F238E27FC236}">
                <a16:creationId xmlns:a16="http://schemas.microsoft.com/office/drawing/2014/main" id="{2E16DBE1-6DD1-4C2F-8EC3-4CB23AB3B191}"/>
              </a:ext>
            </a:extLst>
          </p:cNvPr>
          <p:cNvSpPr>
            <a:spLocks xmlns:a="http://schemas.openxmlformats.org/drawingml/2006/main" noGrp="1"/>
          </p:cNvSpPr>
          <p:nvPr>
            <p:ph idx="1"/>
          </p:nvPr>
        </p:nvSpPr>
        <p:spPr>
          <a:xfrm xmlns:a="http://schemas.openxmlformats.org/drawingml/2006/main">
            <a:off x="457200" y="1524000"/>
            <a:ext cx="8229600" cy="4525963"/>
          </a:xfrm>
        </p:spPr>
        <p:txBody>
          <a:bodyPr xmlns:a="http://schemas.openxmlformats.org/drawingml/2006/main">
            <a:noAutofit/>
          </a:bodyPr>
          <a:lstStyle xmlns:a="http://schemas.openxmlformats.org/drawingml/2006/main"/>
          <a:p xmlns:a="http://schemas.openxmlformats.org/drawingml/2006/main">
            <a:pPr>
              <a:lnSpc>
                <a:spcPct val="120000"/>
              </a:lnSpc>
              <a:spcBef>
                <a:spcPts val="0"/>
              </a:spcBef>
              <a:buClr>
                <a:schemeClr val="tx1"/>
              </a:buClr>
              <a:buSzPct val="80000"/>
              <a:buNone/>
            </a:pPr>
            <a:r>
              <a:rPr sz="1800"/>
              <a:t>These groups have grown rapidly in recent decades</a:t>
            </a:r>
          </a:p>
          <a:p xmlns:a="http://schemas.openxmlformats.org/drawingml/2006/main">
            <a:pPr>
              <a:lnSpc>
                <a:spcPct val="120000"/>
              </a:lnSpc>
              <a:spcBef>
                <a:spcPts val="0"/>
              </a:spcBef>
              <a:buClr>
                <a:schemeClr val="tx1"/>
              </a:buClr>
              <a:buSzPct val="80000"/>
              <a:buNone/>
            </a:pPr>
            <a:r>
              <a:rPr sz="1800"/>
              <a:t>Asians </a:t>
            </a:r>
            <a:r>
              <a:rPr sz="1800"/>
              <a:t>are faring </a:t>
            </a:r>
            <a:r>
              <a:rPr sz="1800"/>
              <a:t>well according to most measures of socioeconomic status </a:t>
            </a:r>
          </a:p>
          <a:p xmlns:a="http://schemas.openxmlformats.org/drawingml/2006/main">
            <a:pPr>
              <a:lnSpc>
                <a:spcPct val="120000"/>
              </a:lnSpc>
              <a:spcBef>
                <a:spcPts val="0"/>
              </a:spcBef>
              <a:buClr>
                <a:schemeClr val="tx1"/>
              </a:buClr>
              <a:buSzPct val="80000"/>
              <a:buNone/>
            </a:pPr>
            <a:r>
              <a:rPr sz="1800"/>
              <a:t>Hispanics </a:t>
            </a:r>
            <a:r>
              <a:rPr sz="1800"/>
              <a:t>experience some upward mobility across generations, but they have not reached parity with the native-born white </a:t>
            </a:r>
            <a:r>
              <a:rPr sz="1800"/>
              <a:t>population</a:t>
            </a:r>
          </a:p>
          <a:p xmlns:a="http://schemas.openxmlformats.org/drawingml/2006/main">
            <a:pPr lvl="1">
              <a:lnSpc>
                <a:spcPct val="120000"/>
              </a:lnSpc>
              <a:spcBef>
                <a:spcPts val="0"/>
              </a:spcBef>
              <a:buClr>
                <a:schemeClr val="tx1"/>
              </a:buClr>
              <a:buSzPct val="80000"/>
              <a:buNone/>
            </a:pPr>
            <a:r>
              <a:rPr sz="1800"/>
              <a:t>Darker-skinned Hispanics tend to be the most disadvantaged; discrimination likely plays a role</a:t>
            </a:r>
          </a:p>
        </p:txBody>
      </p:sp>
    </p:spTree>
    <p:extLst>
      <p:ext uri="{BB962C8B-B14F-4D97-AF65-F5344CB8AC3E}">
        <p14:creationId xmlns:p14="http://schemas.microsoft.com/office/powerpoint/2010/main" val="3366073620"/>
      </p:ext>
    </p:extLst>
  </p:cSld>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35842" name="Slide title 05: Hispanics and Asians (2)">
            <a:extLst xmlns:a="http://schemas.openxmlformats.org/drawingml/2006/main">
              <a:ext uri="{FF2B5EF4-FFF2-40B4-BE49-F238E27FC236}">
                <a16:creationId xmlns:a16="http://schemas.microsoft.com/office/drawing/2014/main" id="{5C6231B9-E4C9-4061-BAD0-2C51670E3839}"/>
              </a:ext>
            </a:extLst>
          </p:cNvPr>
          <p:cNvSpPr>
            <a:spLocks xmlns:a="http://schemas.openxmlformats.org/drawingml/2006/main" noGrp="1"/>
          </p:cNvSpPr>
          <p:nvPr>
            <p:ph type="title" idx="0"/>
          </p:nvPr>
        </p:nvSpPr>
        <p:spPr>
          <a:xfrm xmlns:a="http://schemas.openxmlformats.org/drawingml/2006/main">
            <a:off x="457200" y="0"/>
            <a:ext cx="8229600" cy="1295400"/>
          </a:xfrm>
        </p:spPr>
        <p:txBody>
          <a:bodyPr xmlns:a="http://schemas.openxmlformats.org/drawingml/2006/main">
            <a:noAutofit/>
          </a:bodyPr>
          <a:lstStyle xmlns:a="http://schemas.openxmlformats.org/drawingml/2006/main"/>
          <a:p xmlns:a="http://schemas.openxmlformats.org/drawingml/2006/main">
            <a:pPr>
              <a:buNone/>
            </a:pPr>
            <a:r>
              <a:rPr sz="2700" b="0"/>
              <a:t>Hispanics and Asians</a:t>
            </a:r>
          </a:p>
        </p:txBody>
      </p:sp>
      <p:sp>
        <p:nvSpPr>
          <p:cNvPr id="35843" name="Content 1: Human capital differentials among immigrants play an important role for both Hispanics and">
            <a:extLst xmlns:a="http://schemas.openxmlformats.org/drawingml/2006/main">
              <a:ext uri="{FF2B5EF4-FFF2-40B4-BE49-F238E27FC236}">
                <a16:creationId xmlns:a16="http://schemas.microsoft.com/office/drawing/2014/main" id="{1B2429BC-BE1F-4F36-9A9A-C2C7911969CC}"/>
              </a:ext>
            </a:extLst>
          </p:cNvPr>
          <p:cNvSpPr>
            <a:spLocks xmlns:a="http://schemas.openxmlformats.org/drawingml/2006/main" noGrp="1"/>
          </p:cNvSpPr>
          <p:nvPr>
            <p:ph idx="1"/>
          </p:nvPr>
        </p:nvSpPr>
        <p:spPr>
          <a:xfrm xmlns:a="http://schemas.openxmlformats.org/drawingml/2006/main">
            <a:off x="457200" y="1524000"/>
            <a:ext cx="8229600" cy="4525963"/>
          </a:xfrm>
        </p:spPr>
        <p:txBody>
          <a:bodyPr xmlns:a="http://schemas.openxmlformats.org/drawingml/2006/main">
            <a:noAutofit/>
          </a:bodyPr>
          <a:lstStyle xmlns:a="http://schemas.openxmlformats.org/drawingml/2006/main"/>
          <a:p xmlns:a="http://schemas.openxmlformats.org/drawingml/2006/main">
            <a:pPr>
              <a:spcBef>
                <a:spcPts val="0"/>
              </a:spcBef>
              <a:buClr>
                <a:schemeClr val="tx1"/>
              </a:buClr>
              <a:buSzPct val="80000"/>
              <a:buNone/>
            </a:pPr>
            <a:r>
              <a:rPr sz="1800"/>
              <a:t>Human capital differentials among immigrants play an important role for both Hispanics and Asians</a:t>
            </a:r>
          </a:p>
          <a:p xmlns:a="http://schemas.openxmlformats.org/drawingml/2006/main">
            <a:pPr lvl="1">
              <a:spcBef>
                <a:spcPts val="0"/>
              </a:spcBef>
              <a:buClr>
                <a:schemeClr val="tx1"/>
              </a:buClr>
              <a:buSzPct val="80000"/>
              <a:buNone/>
            </a:pPr>
            <a:r>
              <a:rPr sz="1800"/>
              <a:t>Asian immigrants have relatively high levels of education, while Hispanic immigrants have on average very low levels of education</a:t>
            </a:r>
          </a:p>
          <a:p xmlns:a="http://schemas.openxmlformats.org/drawingml/2006/main">
            <a:pPr lvl="1">
              <a:spcBef>
                <a:spcPts val="0"/>
              </a:spcBef>
              <a:buClr>
                <a:schemeClr val="tx1"/>
              </a:buClr>
              <a:buSzPct val="80000"/>
              <a:buNone/>
            </a:pPr>
            <a:r>
              <a:rPr sz="1800"/>
              <a:t>This affects the well being of the next generations, as starting points matter</a:t>
            </a:r>
          </a:p>
          <a:p xmlns:a="http://schemas.openxmlformats.org/drawingml/2006/main">
            <a:pPr lvl="1">
              <a:spcBef>
                <a:spcPts val="0"/>
              </a:spcBef>
              <a:buClr>
                <a:schemeClr val="tx1"/>
              </a:buClr>
              <a:buSzPct val="80000"/>
              <a:buNone/>
            </a:pPr>
            <a:r>
              <a:rPr sz="1800"/>
              <a:t>In addition, for Asians, social capital and culture also play a role in explaining positive outcomes</a:t>
            </a:r>
            <a:endParaRPr sz="2300"/>
          </a:p>
        </p:txBody>
      </p:sp>
    </p:spTree>
    <p:extLst>
      <p:ext uri="{BB962C8B-B14F-4D97-AF65-F5344CB8AC3E}">
        <p14:creationId xmlns:p14="http://schemas.microsoft.com/office/powerpoint/2010/main" val="55917326"/>
      </p:ext>
    </p:extLst>
  </p:cSld>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35842" name="Slide title 06: American Indians">
            <a:extLst xmlns:a="http://schemas.openxmlformats.org/drawingml/2006/main">
              <a:ext uri="{FF2B5EF4-FFF2-40B4-BE49-F238E27FC236}">
                <a16:creationId xmlns:a16="http://schemas.microsoft.com/office/drawing/2014/main" id="{E3ED2601-BF8F-4EEB-A364-B2921B71497E}"/>
              </a:ext>
            </a:extLst>
          </p:cNvPr>
          <p:cNvSpPr>
            <a:spLocks xmlns:a="http://schemas.openxmlformats.org/drawingml/2006/main" noGrp="1"/>
          </p:cNvSpPr>
          <p:nvPr>
            <p:ph type="title" idx="0"/>
          </p:nvPr>
        </p:nvSpPr>
        <p:spPr>
          <a:xfrm xmlns:a="http://schemas.openxmlformats.org/drawingml/2006/main">
            <a:off x="457200" y="0"/>
            <a:ext cx="8229600" cy="1295400"/>
          </a:xfrm>
        </p:spPr>
        <p:txBody>
          <a:bodyPr xmlns:a="http://schemas.openxmlformats.org/drawingml/2006/main">
            <a:noAutofit/>
          </a:bodyPr>
          <a:lstStyle xmlns:a="http://schemas.openxmlformats.org/drawingml/2006/main"/>
          <a:p xmlns:a="http://schemas.openxmlformats.org/drawingml/2006/main">
            <a:pPr>
              <a:buNone/>
            </a:pPr>
            <a:r>
              <a:rPr sz="2700" b="0"/>
              <a:t>American Indians</a:t>
            </a:r>
          </a:p>
        </p:txBody>
      </p:sp>
      <p:sp>
        <p:nvSpPr>
          <p:cNvPr id="35843" name="Content 1: The American Indian population has grown in recent decades, in part because people with so">
            <a:extLst xmlns:a="http://schemas.openxmlformats.org/drawingml/2006/main">
              <a:ext uri="{FF2B5EF4-FFF2-40B4-BE49-F238E27FC236}">
                <a16:creationId xmlns:a16="http://schemas.microsoft.com/office/drawing/2014/main" id="{683B19BF-4EF1-4841-835F-740F16B3DA91}"/>
              </a:ext>
            </a:extLst>
          </p:cNvPr>
          <p:cNvSpPr>
            <a:spLocks xmlns:a="http://schemas.openxmlformats.org/drawingml/2006/main" noGrp="1"/>
          </p:cNvSpPr>
          <p:nvPr>
            <p:ph idx="1"/>
          </p:nvPr>
        </p:nvSpPr>
        <p:spPr>
          <a:xfrm xmlns:a="http://schemas.openxmlformats.org/drawingml/2006/main">
            <a:off x="457200" y="1524000"/>
            <a:ext cx="8229600" cy="4525963"/>
          </a:xfrm>
        </p:spPr>
        <p:txBody>
          <a:bodyPr xmlns:a="http://schemas.openxmlformats.org/drawingml/2006/main">
            <a:noAutofit/>
          </a:bodyPr>
          <a:lstStyle xmlns:a="http://schemas.openxmlformats.org/drawingml/2006/main"/>
          <a:p xmlns:a="http://schemas.openxmlformats.org/drawingml/2006/main">
            <a:pPr>
              <a:lnSpc>
                <a:spcPct val="120000"/>
              </a:lnSpc>
              <a:spcBef>
                <a:spcPts val="0"/>
              </a:spcBef>
              <a:buClr>
                <a:schemeClr val="tx1"/>
              </a:buClr>
              <a:buSzPct val="80000"/>
              <a:buNone/>
            </a:pPr>
            <a:r>
              <a:rPr sz="1800"/>
              <a:t>The American Indian population has grown in recent </a:t>
            </a:r>
            <a:r>
              <a:rPr sz="1800"/>
              <a:t>decades, in part because people </a:t>
            </a:r>
            <a:r>
              <a:rPr sz="1800"/>
              <a:t>with some American Indian ancestry </a:t>
            </a:r>
            <a:r>
              <a:rPr sz="1800"/>
              <a:t>are more </a:t>
            </a:r>
            <a:r>
              <a:rPr sz="1800"/>
              <a:t>likely to say </a:t>
            </a:r>
            <a:r>
              <a:rPr sz="1800"/>
              <a:t>that they </a:t>
            </a:r>
            <a:r>
              <a:rPr sz="1800"/>
              <a:t>are American Indian </a:t>
            </a:r>
            <a:r>
              <a:rPr sz="1800"/>
              <a:t>today than </a:t>
            </a:r>
            <a:r>
              <a:rPr sz="1800"/>
              <a:t>in the past</a:t>
            </a:r>
          </a:p>
          <a:p xmlns:a="http://schemas.openxmlformats.org/drawingml/2006/main">
            <a:pPr>
              <a:lnSpc>
                <a:spcPct val="120000"/>
              </a:lnSpc>
              <a:spcBef>
                <a:spcPts val="0"/>
              </a:spcBef>
              <a:buClr>
                <a:schemeClr val="tx1"/>
              </a:buClr>
              <a:buSzPct val="80000"/>
              <a:buNone/>
            </a:pPr>
            <a:r>
              <a:rPr sz="1800"/>
              <a:t>American Indians remain one of the most disadvantaged </a:t>
            </a:r>
            <a:r>
              <a:rPr sz="1800"/>
              <a:t>groups according to most measures</a:t>
            </a:r>
            <a:endParaRPr sz="3200"/>
          </a:p>
          <a:p xmlns:a="http://schemas.openxmlformats.org/drawingml/2006/main">
            <a:pPr>
              <a:lnSpc>
                <a:spcPct val="120000"/>
              </a:lnSpc>
              <a:spcBef>
                <a:spcPts val="0"/>
              </a:spcBef>
              <a:buClr>
                <a:schemeClr val="tx1"/>
              </a:buClr>
              <a:buSzPct val="80000"/>
              <a:buNone/>
            </a:pPr>
            <a:r>
              <a:rPr sz="1800"/>
              <a:t>A number of factors contribute to </a:t>
            </a:r>
            <a:r>
              <a:rPr sz="1800"/>
              <a:t>this, including a legacy of inequality, social and spatial isolation, discrimination, and perhaps culture in concert with structural conditions</a:t>
            </a:r>
            <a:endParaRPr sz="3200"/>
          </a:p>
        </p:txBody>
      </p:sp>
    </p:spTree>
    <p:extLst>
      <p:ext uri="{BB962C8B-B14F-4D97-AF65-F5344CB8AC3E}">
        <p14:creationId xmlns:p14="http://schemas.microsoft.com/office/powerpoint/2010/main" val="3300089521"/>
      </p:ext>
    </p:extLst>
  </p:cSld>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35842" name="Slide title 07: The Multiracial Population">
            <a:extLst xmlns:a="http://schemas.openxmlformats.org/drawingml/2006/main">
              <a:ext uri="{FF2B5EF4-FFF2-40B4-BE49-F238E27FC236}">
                <a16:creationId xmlns:a16="http://schemas.microsoft.com/office/drawing/2014/main" id="{C772E267-C25C-4322-9F03-345939E5FD03}"/>
              </a:ext>
            </a:extLst>
          </p:cNvPr>
          <p:cNvSpPr>
            <a:spLocks xmlns:a="http://schemas.openxmlformats.org/drawingml/2006/main" noGrp="1"/>
          </p:cNvSpPr>
          <p:nvPr>
            <p:ph type="title" idx="0"/>
          </p:nvPr>
        </p:nvSpPr>
        <p:spPr>
          <a:xfrm xmlns:a="http://schemas.openxmlformats.org/drawingml/2006/main">
            <a:off x="457200" y="0"/>
            <a:ext cx="8229600" cy="1295400"/>
          </a:xfrm>
        </p:spPr>
        <p:txBody>
          <a:bodyPr xmlns:a="http://schemas.openxmlformats.org/drawingml/2006/main">
            <a:noAutofit/>
          </a:bodyPr>
          <a:lstStyle xmlns:a="http://schemas.openxmlformats.org/drawingml/2006/main"/>
          <a:p xmlns:a="http://schemas.openxmlformats.org/drawingml/2006/main">
            <a:pPr>
              <a:buNone/>
            </a:pPr>
            <a:r>
              <a:rPr sz="2700" b="0"/>
              <a:t>The Multiracial Population </a:t>
            </a:r>
          </a:p>
        </p:txBody>
      </p:sp>
      <p:sp>
        <p:nvSpPr>
          <p:cNvPr id="35843" name="Content 1: This population is small but growing due to the growing diversity of the U.S. population, ">
            <a:extLst xmlns:a="http://schemas.openxmlformats.org/drawingml/2006/main">
              <a:ext uri="{FF2B5EF4-FFF2-40B4-BE49-F238E27FC236}">
                <a16:creationId xmlns:a16="http://schemas.microsoft.com/office/drawing/2014/main" id="{1F7492CE-6EEC-4318-854B-2F2093799F74}"/>
              </a:ext>
            </a:extLst>
          </p:cNvPr>
          <p:cNvSpPr>
            <a:spLocks xmlns:a="http://schemas.openxmlformats.org/drawingml/2006/main" noGrp="1"/>
          </p:cNvSpPr>
          <p:nvPr>
            <p:ph idx="1"/>
          </p:nvPr>
        </p:nvSpPr>
        <p:spPr>
          <a:xfrm xmlns:a="http://schemas.openxmlformats.org/drawingml/2006/main">
            <a:off x="457200" y="1524000"/>
            <a:ext cx="8229600" cy="4525963"/>
          </a:xfrm>
        </p:spPr>
        <p:txBody>
          <a:bodyPr xmlns:a="http://schemas.openxmlformats.org/drawingml/2006/main">
            <a:noAutofit/>
          </a:bodyPr>
          <a:lstStyle xmlns:a="http://schemas.openxmlformats.org/drawingml/2006/main"/>
          <a:p xmlns:a="http://schemas.openxmlformats.org/drawingml/2006/main">
            <a:pPr>
              <a:lnSpc>
                <a:spcPct val="120000"/>
              </a:lnSpc>
              <a:spcBef>
                <a:spcPts val="0"/>
              </a:spcBef>
              <a:buClr>
                <a:schemeClr val="tx1"/>
              </a:buClr>
              <a:buSzPct val="80000"/>
              <a:buNone/>
            </a:pPr>
            <a:r>
              <a:rPr sz="1800"/>
              <a:t>This </a:t>
            </a:r>
            <a:r>
              <a:rPr sz="1800"/>
              <a:t>population is small but growing due to the growing diversity of the </a:t>
            </a:r>
            <a:r>
              <a:rPr sz="1800"/>
              <a:t>U.S. population</a:t>
            </a:r>
            <a:r>
              <a:rPr sz="1800"/>
              <a:t>, increasing intermarriage, and changing patterns of identity</a:t>
            </a:r>
          </a:p>
          <a:p xmlns:a="http://schemas.openxmlformats.org/drawingml/2006/main">
            <a:pPr>
              <a:lnSpc>
                <a:spcPct val="120000"/>
              </a:lnSpc>
              <a:spcBef>
                <a:spcPts val="0"/>
              </a:spcBef>
              <a:buNone/>
            </a:pPr>
            <a:r>
              <a:rPr sz="1800"/>
              <a:t>Multiracial </a:t>
            </a:r>
            <a:r>
              <a:rPr sz="1800"/>
              <a:t>groups often have educational attainment and incomes that fall between each of the single-race groups that make up the multiracial group </a:t>
            </a:r>
          </a:p>
          <a:p xmlns:a="http://schemas.openxmlformats.org/drawingml/2006/main">
            <a:pPr lvl="1">
              <a:lnSpc>
                <a:spcPct val="120000"/>
              </a:lnSpc>
              <a:spcBef>
                <a:spcPts val="0"/>
              </a:spcBef>
              <a:buNone/>
            </a:pPr>
            <a:r>
              <a:rPr sz="1800"/>
              <a:t>More research is needed on the factors that shape these patterns</a:t>
            </a:r>
          </a:p>
        </p:txBody>
      </p:sp>
    </p:spTree>
    <p:extLst>
      <p:ext uri="{BB962C8B-B14F-4D97-AF65-F5344CB8AC3E}">
        <p14:creationId xmlns:p14="http://schemas.microsoft.com/office/powerpoint/2010/main" val="1577942644"/>
      </p:ext>
    </p:extLst>
  </p:cSld>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35842" name="Slide title 08: International Comparisons and Policy Debates">
            <a:extLst xmlns:a="http://schemas.openxmlformats.org/drawingml/2006/main">
              <a:ext uri="{FF2B5EF4-FFF2-40B4-BE49-F238E27FC236}">
                <a16:creationId xmlns:a16="http://schemas.microsoft.com/office/drawing/2014/main" id="{A01881C1-F4C2-47B6-803E-53EBEB329818}"/>
              </a:ext>
            </a:extLst>
          </p:cNvPr>
          <p:cNvSpPr>
            <a:spLocks xmlns:a="http://schemas.openxmlformats.org/drawingml/2006/main" noGrp="1"/>
          </p:cNvSpPr>
          <p:nvPr>
            <p:ph type="title" idx="0"/>
          </p:nvPr>
        </p:nvSpPr>
        <p:spPr>
          <a:xfrm xmlns:a="http://schemas.openxmlformats.org/drawingml/2006/main">
            <a:off x="457200" y="0"/>
            <a:ext cx="8229600" cy="1295400"/>
          </a:xfrm>
        </p:spPr>
        <p:txBody>
          <a:bodyPr xmlns:a="http://schemas.openxmlformats.org/drawingml/2006/main">
            <a:noAutofit/>
          </a:bodyPr>
          <a:lstStyle xmlns:a="http://schemas.openxmlformats.org/drawingml/2006/main"/>
          <a:p xmlns:a="http://schemas.openxmlformats.org/drawingml/2006/main">
            <a:pPr>
              <a:lnSpc>
                <a:spcPct val="100000"/>
              </a:lnSpc>
              <a:buNone/>
            </a:pPr>
            <a:r>
              <a:rPr sz="2700" b="0"/>
              <a:t>International Comparisons and Policy Debates</a:t>
            </a:r>
          </a:p>
        </p:txBody>
      </p:sp>
      <p:sp>
        <p:nvSpPr>
          <p:cNvPr id="35843" name="Content 1: Many countries are experiencing increases in racial and ethnic diversity due to immigratio">
            <a:extLst xmlns:a="http://schemas.openxmlformats.org/drawingml/2006/main">
              <a:ext uri="{FF2B5EF4-FFF2-40B4-BE49-F238E27FC236}">
                <a16:creationId xmlns:a16="http://schemas.microsoft.com/office/drawing/2014/main" id="{0076186B-5457-4641-B587-1ED3B189B069}"/>
              </a:ext>
            </a:extLst>
          </p:cNvPr>
          <p:cNvSpPr>
            <a:spLocks xmlns:a="http://schemas.openxmlformats.org/drawingml/2006/main" noGrp="1"/>
          </p:cNvSpPr>
          <p:nvPr>
            <p:ph idx="1"/>
          </p:nvPr>
        </p:nvSpPr>
        <p:spPr>
          <a:xfrm xmlns:a="http://schemas.openxmlformats.org/drawingml/2006/main">
            <a:off x="457200" y="1524000"/>
            <a:ext cx="8229600" cy="4525963"/>
          </a:xfrm>
        </p:spPr>
        <p:txBody>
          <a:bodyPr xmlns:a="http://schemas.openxmlformats.org/drawingml/2006/main">
            <a:noAutofit/>
          </a:bodyPr>
          <a:lstStyle xmlns:a="http://schemas.openxmlformats.org/drawingml/2006/main"/>
          <a:p xmlns:a="http://schemas.openxmlformats.org/drawingml/2006/main">
            <a:pPr>
              <a:lnSpc>
                <a:spcPct val="120000"/>
              </a:lnSpc>
              <a:spcBef>
                <a:spcPts val="0"/>
              </a:spcBef>
              <a:buClr>
                <a:schemeClr val="tx1"/>
              </a:buClr>
              <a:buSzPct val="80000"/>
              <a:buNone/>
            </a:pPr>
            <a:r>
              <a:rPr sz="1800"/>
              <a:t>Many countries are experiencing increases in racial and ethnic diversity due to immigration</a:t>
            </a:r>
            <a:endParaRPr sz="3000"/>
          </a:p>
          <a:p xmlns:a="http://schemas.openxmlformats.org/drawingml/2006/main">
            <a:pPr>
              <a:lnSpc>
                <a:spcPct val="120000"/>
              </a:lnSpc>
              <a:spcBef>
                <a:spcPts val="0"/>
              </a:spcBef>
              <a:buClr>
                <a:schemeClr val="tx1"/>
              </a:buClr>
              <a:buSzPct val="80000"/>
              <a:buNone/>
            </a:pPr>
            <a:r>
              <a:rPr sz="1800"/>
              <a:t>How countries collect data on racial</a:t>
            </a:r>
            <a:r>
              <a:rPr sz="1800"/>
              <a:t>/ethnic/nationality </a:t>
            </a:r>
            <a:r>
              <a:rPr sz="1800"/>
              <a:t>groups varies considerably</a:t>
            </a:r>
            <a:endParaRPr sz="3000"/>
          </a:p>
          <a:p xmlns:a="http://schemas.openxmlformats.org/drawingml/2006/main">
            <a:pPr>
              <a:lnSpc>
                <a:spcPct val="120000"/>
              </a:lnSpc>
              <a:spcBef>
                <a:spcPts val="0"/>
              </a:spcBef>
              <a:buClr>
                <a:schemeClr val="tx1"/>
              </a:buClr>
              <a:buSzPct val="80000"/>
              <a:buNone/>
            </a:pPr>
            <a:r>
              <a:rPr sz="1800"/>
              <a:t>Countries </a:t>
            </a:r>
            <a:r>
              <a:rPr sz="1800"/>
              <a:t>also vary </a:t>
            </a:r>
            <a:r>
              <a:rPr sz="1800"/>
              <a:t>in their immigration policies: </a:t>
            </a:r>
            <a:r>
              <a:rPr sz="1800"/>
              <a:t>some seek guest workers, others favor high</a:t>
            </a:r>
            <a:r>
              <a:rPr sz="1800"/>
              <a:t>-skill workers, a number have family reunification provisions, and many have refugee policies with humanitarian aims</a:t>
            </a:r>
          </a:p>
          <a:p xmlns:a="http://schemas.openxmlformats.org/drawingml/2006/main">
            <a:pPr>
              <a:lnSpc>
                <a:spcPct val="120000"/>
              </a:lnSpc>
              <a:spcBef>
                <a:spcPts val="0"/>
              </a:spcBef>
              <a:buClr>
                <a:schemeClr val="tx1"/>
              </a:buClr>
              <a:buSzPct val="80000"/>
              <a:buNone/>
            </a:pPr>
            <a:r>
              <a:rPr sz="1800"/>
              <a:t>Countries </a:t>
            </a:r>
            <a:r>
              <a:rPr sz="1800"/>
              <a:t>vary in their approach to immigrant incorporation: </a:t>
            </a:r>
            <a:r>
              <a:rPr sz="1800"/>
              <a:t>multiculturalism </a:t>
            </a:r>
            <a:r>
              <a:rPr sz="1800"/>
              <a:t>vs. </a:t>
            </a:r>
            <a:r>
              <a:rPr sz="1800"/>
              <a:t>assimilationism</a:t>
            </a:r>
            <a:endParaRPr sz="3000"/>
          </a:p>
          <a:p xmlns:a="http://schemas.openxmlformats.org/drawingml/2006/main">
            <a:pPr>
              <a:lnSpc>
                <a:spcPct val="120000"/>
              </a:lnSpc>
              <a:spcBef>
                <a:spcPts val="0"/>
              </a:spcBef>
              <a:buClr>
                <a:schemeClr val="tx1"/>
              </a:buClr>
              <a:buSzPct val="80000"/>
              <a:buNone/>
            </a:pPr>
            <a:r>
              <a:rPr sz="1800"/>
              <a:t>Many countries have adopted affirmative action </a:t>
            </a:r>
            <a:r>
              <a:rPr sz="1800"/>
              <a:t>programs, </a:t>
            </a:r>
            <a:r>
              <a:rPr sz="1800"/>
              <a:t>though debates about affirmative action continue </a:t>
            </a:r>
          </a:p>
        </p:txBody>
      </p:sp>
    </p:spTree>
    <p:extLst>
      <p:ext uri="{BB962C8B-B14F-4D97-AF65-F5344CB8AC3E}">
        <p14:creationId xmlns:p14="http://schemas.microsoft.com/office/powerpoint/2010/main" val="2432689251"/>
      </p:ext>
    </p:extLst>
  </p:cSld>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35842" name="Slide title 09: Race as a Social Construction">
            <a:extLst xmlns:a="http://schemas.openxmlformats.org/drawingml/2006/main">
              <a:ext uri="{FF2B5EF4-FFF2-40B4-BE49-F238E27FC236}">
                <a16:creationId xmlns:a16="http://schemas.microsoft.com/office/drawing/2014/main" id="{EA8D210F-BD83-4F06-957E-C4BBC79A5BAD}"/>
              </a:ext>
            </a:extLst>
          </p:cNvPr>
          <p:cNvSpPr>
            <a:spLocks xmlns:a="http://schemas.openxmlformats.org/drawingml/2006/main" noGrp="1"/>
          </p:cNvSpPr>
          <p:nvPr>
            <p:ph type="title" idx="0"/>
          </p:nvPr>
        </p:nvSpPr>
        <p:spPr>
          <a:xfrm xmlns:a="http://schemas.openxmlformats.org/drawingml/2006/main">
            <a:off x="457200" y="0"/>
            <a:ext cx="8229600" cy="1295400"/>
          </a:xfrm>
        </p:spPr>
        <p:txBody>
          <a:bodyPr xmlns:a="http://schemas.openxmlformats.org/drawingml/2006/main">
            <a:noAutofit/>
          </a:bodyPr>
          <a:lstStyle xmlns:a="http://schemas.openxmlformats.org/drawingml/2006/main"/>
          <a:p xmlns:a="http://schemas.openxmlformats.org/drawingml/2006/main">
            <a:pPr>
              <a:lnSpc>
                <a:spcPct val="100000"/>
              </a:lnSpc>
              <a:buNone/>
            </a:pPr>
            <a:r>
              <a:rPr sz="2700" b="0"/>
              <a:t>Race as a Social Construction</a:t>
            </a:r>
          </a:p>
        </p:txBody>
      </p:sp>
      <p:sp>
        <p:nvSpPr>
          <p:cNvPr id="35843" name="Content 1: Conventional wisdom holds that races represent biologically distinct groups. However, the ">
            <a:extLst xmlns:a="http://schemas.openxmlformats.org/drawingml/2006/main">
              <a:ext uri="{FF2B5EF4-FFF2-40B4-BE49-F238E27FC236}">
                <a16:creationId xmlns:a16="http://schemas.microsoft.com/office/drawing/2014/main" id="{D3403F1C-56D6-4EFA-9032-0E3A73F6E124}"/>
              </a:ext>
            </a:extLst>
          </p:cNvPr>
          <p:cNvSpPr>
            <a:spLocks xmlns:a="http://schemas.openxmlformats.org/drawingml/2006/main" noGrp="1"/>
          </p:cNvSpPr>
          <p:nvPr>
            <p:ph idx="1"/>
          </p:nvPr>
        </p:nvSpPr>
        <p:spPr>
          <a:xfrm xmlns:a="http://schemas.openxmlformats.org/drawingml/2006/main">
            <a:off x="457200" y="1524000"/>
            <a:ext cx="8229600" cy="4525963"/>
          </a:xfrm>
        </p:spPr>
        <p:txBody>
          <a:bodyPr xmlns:a="http://schemas.openxmlformats.org/drawingml/2006/main">
            <a:noAutofit/>
          </a:bodyPr>
          <a:lstStyle xmlns:a="http://schemas.openxmlformats.org/drawingml/2006/main"/>
          <a:p xmlns:a="http://schemas.openxmlformats.org/drawingml/2006/main">
            <a:pPr>
              <a:lnSpc>
                <a:spcPct val="120000"/>
              </a:lnSpc>
              <a:spcBef>
                <a:spcPts val="0"/>
              </a:spcBef>
              <a:buClr>
                <a:schemeClr val="tx1"/>
              </a:buClr>
              <a:buSzPct val="80000"/>
              <a:buNone/>
            </a:pPr>
            <a:r>
              <a:rPr sz="1800"/>
              <a:t>Conventional wisdom holds that races represent biologically distinct groups. However, the nature of racial/ethnic divisions varies across time and place</a:t>
            </a:r>
            <a:endParaRPr sz="2200"/>
          </a:p>
          <a:p xmlns:a="http://schemas.openxmlformats.org/drawingml/2006/main">
            <a:pPr lvl="1">
              <a:lnSpc>
                <a:spcPct val="120000"/>
              </a:lnSpc>
              <a:spcBef>
                <a:spcPts val="0"/>
              </a:spcBef>
              <a:buClr>
                <a:schemeClr val="tx1"/>
              </a:buClr>
              <a:buSzPct val="80000"/>
              <a:buNone/>
            </a:pPr>
            <a:r>
              <a:rPr sz="1800"/>
              <a:t>Biology can’t come close to explaining patterns and trends in inequality</a:t>
            </a:r>
          </a:p>
          <a:p xmlns:a="http://schemas.openxmlformats.org/drawingml/2006/main">
            <a:pPr>
              <a:lnSpc>
                <a:spcPct val="120000"/>
              </a:lnSpc>
              <a:spcBef>
                <a:spcPts val="0"/>
              </a:spcBef>
              <a:buClr>
                <a:schemeClr val="tx1"/>
              </a:buClr>
              <a:buSzPct val="80000"/>
              <a:buNone/>
            </a:pPr>
            <a:r>
              <a:rPr sz="1800"/>
              <a:t>Instead, group distinctions are a function of </a:t>
            </a:r>
            <a:r>
              <a:rPr sz="1800"/>
              <a:t>historical social circumstances </a:t>
            </a:r>
            <a:r>
              <a:rPr sz="1800"/>
              <a:t>and contemporary conditions</a:t>
            </a:r>
          </a:p>
          <a:p xmlns:a="http://schemas.openxmlformats.org/drawingml/2006/main">
            <a:pPr>
              <a:lnSpc>
                <a:spcPct val="120000"/>
              </a:lnSpc>
              <a:spcBef>
                <a:spcPts val="0"/>
              </a:spcBef>
              <a:buClr>
                <a:schemeClr val="tx1"/>
              </a:buClr>
              <a:buSzPct val="80000"/>
              <a:buNone/>
            </a:pPr>
            <a:r>
              <a:rPr sz="1800"/>
              <a:t>How we define and measure race has implications for understanding patterns and trends in inequality</a:t>
            </a:r>
          </a:p>
          <a:p xmlns:a="http://schemas.openxmlformats.org/drawingml/2006/main">
            <a:pPr>
              <a:lnSpc>
                <a:spcPct val="120000"/>
              </a:lnSpc>
              <a:spcBef>
                <a:spcPts val="0"/>
              </a:spcBef>
              <a:buClr>
                <a:schemeClr val="tx1"/>
              </a:buClr>
              <a:buSzPct val="80000"/>
              <a:buNone/>
            </a:pPr>
            <a:r>
              <a:rPr sz="1800"/>
              <a:t>Our understanding of racial/ethnic distinctions is sure to change in the future, especially with the continued growth in diversity</a:t>
            </a:r>
            <a:endParaRPr sz="3000"/>
          </a:p>
        </p:txBody>
      </p:sp>
    </p:spTree>
    <p:extLst>
      <p:ext uri="{BB962C8B-B14F-4D97-AF65-F5344CB8AC3E}">
        <p14:creationId xmlns:p14="http://schemas.microsoft.com/office/powerpoint/2010/main" val="1545279058"/>
      </p:ext>
    </p:extLst>
  </p:cSld>
</p:sld>
</file>

<file path=ppt/theme/theme1.xml><?xml version="1.0" encoding="utf-8"?>
<a:theme xmlns:a="http://schemas.openxmlformats.org/drawingml/2006/main" name="Executive">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Executive">
      <a:majorFont>
        <a:latin typeface="Century Gothic"/>
        <a:ea typeface=""/>
        <a:cs typeface=""/>
        <a:font script="Jpan" typeface="ＭＳ ゴシック"/>
        <a:font script="Hang" typeface="HY중고딕"/>
        <a:font script="Hans" typeface="微软雅黑"/>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a:solidFill>
            <a:schemeClr val="phClr">
              <a:shade val="95000"/>
              <a:satMod val="105000"/>
            </a:schemeClr>
          </a:solidFill>
          <a:prstDash val="solid"/>
        </a:ln>
        <a:ln w="28575">
          <a:solidFill>
            <a:schemeClr val="phClr"/>
          </a:solidFill>
          <a:prstDash val="solid"/>
        </a:ln>
        <a:ln w="508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solidFill>
          <a:schemeClr val="lt2"/>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2026-08-26T19:32:22.4970000Z</dcterms:created>
  <dcterms:modified xsi:type="dcterms:W3CDTF">2026-08-26T19:32:22.4970000Z</dcterms:modified>
</coreProperties>
</file>