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776004268d34d3d" /><Relationship Type="http://schemas.openxmlformats.org/officeDocument/2006/relationships/extended-properties" Target="/docProps/app.xml" Id="R4cff02724e5a4106" /><Relationship Type="http://schemas.openxmlformats.org/officeDocument/2006/relationships/officeDocument" Target="/ppt/presentation.xml" Id="R3592591142234da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5e667b3cac21443b"/>
  </p:sldMasterIdLst>
  <p:notesMasterIdLst>
    <p:notesMasterId xmlns:r="http://schemas.openxmlformats.org/officeDocument/2006/relationships" r:id="Rfc634c75cd524aa9"/>
  </p:notesMasterIdLst>
  <p:sldIdLst>
    <p:sldId xmlns:r="http://schemas.openxmlformats.org/officeDocument/2006/relationships" id="256" r:id="Rc25d8136321f4752"/>
    <p:sldId xmlns:r="http://schemas.openxmlformats.org/officeDocument/2006/relationships" id="257" r:id="R0af4f69d8e7d463d"/>
    <p:sldId xmlns:r="http://schemas.openxmlformats.org/officeDocument/2006/relationships" id="258" r:id="R3b478239fb2147f6"/>
  </p:sldIdLst>
  <p:sldSz cx="9144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a6dc8dde74034c80" /><Relationship Type="http://schemas.openxmlformats.org/officeDocument/2006/relationships/slideMaster" Target="/ppt/slideMasters/slideMaster1.xml" Id="R5e667b3cac21443b" /><Relationship Type="http://schemas.openxmlformats.org/officeDocument/2006/relationships/notesMaster" Target="/ppt/notesMasters/notesMaster1.xml" Id="Rfc634c75cd524aa9" /><Relationship Type="http://schemas.openxmlformats.org/officeDocument/2006/relationships/presProps" Target="/ppt/presProps.xml" Id="R5d7ca9d438b4494f" /><Relationship Type="http://schemas.openxmlformats.org/officeDocument/2006/relationships/tableStyles" Target="/ppt/tableStyles.xml" Id="Rb610fe1fae4a4ff2" /><Relationship Type="http://schemas.openxmlformats.org/officeDocument/2006/relationships/slide" Target="/ppt/slides/slide1.xml" Id="Rc25d8136321f4752" /><Relationship Type="http://schemas.openxmlformats.org/officeDocument/2006/relationships/slide" Target="/ppt/slides/slide2.xml" Id="R0af4f69d8e7d463d" /><Relationship Type="http://schemas.openxmlformats.org/officeDocument/2006/relationships/slide" Target="/ppt/slides/slide3.xml" Id="R3b478239fb2147f6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b6ea1b51ccc49b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fed988923b634388" /><Relationship Type="http://schemas.openxmlformats.org/officeDocument/2006/relationships/notesMaster" Target="/ppt/notesMasters/notesMaster1.xml" Id="Rab1ce8660edc4dd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9162df24de04bc5" /><Relationship Type="http://schemas.openxmlformats.org/officeDocument/2006/relationships/notesMaster" Target="/ppt/notesMasters/notesMaster1.xml" Id="Rad060f588ed24be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812bc0f007a4c8b" /><Relationship Type="http://schemas.openxmlformats.org/officeDocument/2006/relationships/notesMaster" Target="/ppt/notesMasters/notesMaster1.xml" Id="R218730c206314f7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Conclusion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Questions Revisited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Why does poverty remain so pervasive?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 way we understand and define poverty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Economic inequality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Policy choices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What does it mean to be poor?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Views of poverty are rooted in a particular time and place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Are particular groups of people (minorities, single parent families) inevitably more likely to be poor?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For the most part no, though the answer is complicated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Questions Revisited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What trends in poverty can we expect over the next few years?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Modest changes that depend on the trajectory of the economy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What are the limits of policy?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Policy is constrained by public opinion: modest support for programs to help the poor in the U.S.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 public and Congress is currently deeply divided, resulting in gridlock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29b4d8d7d8c43ea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84394833b2d4659" /></Relationships>
</file>

<file path=ppt/slideLayouts/slideLayout1.xml><?xml version="1.0" encoding="utf-8"?>
<p:sldLayout xmlns:p="http://schemas.openxmlformats.org/presentationml/2006/main" type="blank" preserve="1">
  <p:cSld name="Default">
    <p:bg>
      <p:bgPr>
        <a:solidFill xmlns:a="http://schemas.openxmlformats.org/drawingml/2006/main">
          <a:srgbClr val="00339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Freeform 6">
            <a:extLst xmlns:a="http://schemas.openxmlformats.org/drawingml/2006/main">
              <a:ext uri="{FF2B5EF4-FFF2-40B4-BE49-F238E27FC236}">
                <a16:creationId xmlns:a16="http://schemas.microsoft.com/office/drawing/2014/main" id="{28A16311-6AB2-4BD4-89C1-E2F9145A0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2743200" y="4197240"/>
            <a:ext cx="4574880" cy="2652480"/>
          </a:xfrm>
          <a:custGeom xmlns:a="http://schemas.openxmlformats.org/drawingml/2006/main">
            <a:gdLst>
              <a:gd name="GluePoint1X" fmla="*/ 2740 w 2882"/>
              <a:gd name="GluePoint1Y" fmla="*/ 528 h 1671"/>
              <a:gd name="GluePoint2X" fmla="*/ 2632 w 2882"/>
              <a:gd name="GluePoint2Y" fmla="*/ 484 h 1671"/>
              <a:gd name="GluePoint3X" fmla="*/ 2480 w 2882"/>
              <a:gd name="GluePoint3Y" fmla="*/ 424 h 1671"/>
              <a:gd name="GluePoint4X" fmla="*/ 2203 w 2882"/>
              <a:gd name="GluePoint4Y" fmla="*/ 343 h 1671"/>
              <a:gd name="GluePoint5X" fmla="*/ 1970 w 2882"/>
              <a:gd name="GluePoint5Y" fmla="*/ 277 h 1671"/>
              <a:gd name="GluePoint6X" fmla="*/ 1807 w 2882"/>
              <a:gd name="GluePoint6Y" fmla="*/ 212 h 1671"/>
              <a:gd name="GluePoint7X" fmla="*/ 1693 w 2882"/>
              <a:gd name="GluePoint7Y" fmla="*/ 152 h 1671"/>
              <a:gd name="GluePoint8X" fmla="*/ 1628 w 2882"/>
              <a:gd name="GluePoint8Y" fmla="*/ 103 h 1671"/>
              <a:gd name="GluePoint9X" fmla="*/ 1590 w 2882"/>
              <a:gd name="GluePoint9Y" fmla="*/ 60 h 1671"/>
              <a:gd name="GluePoint10X" fmla="*/ 1579 w 2882"/>
              <a:gd name="GluePoint10Y" fmla="*/ 27 h 1671"/>
              <a:gd name="GluePoint11X" fmla="*/ 1585 w 2882"/>
              <a:gd name="GluePoint11Y" fmla="*/ 0 h 1671"/>
              <a:gd name="GluePoint12X" fmla="*/ 1557 w 2882"/>
              <a:gd name="GluePoint12Y" fmla="*/ 49 h 1671"/>
              <a:gd name="GluePoint13X" fmla="*/ 1568 w 2882"/>
              <a:gd name="GluePoint13Y" fmla="*/ 98 h 1671"/>
              <a:gd name="GluePoint14X" fmla="*/ 1617 w 2882"/>
              <a:gd name="GluePoint14Y" fmla="*/ 141 h 1671"/>
              <a:gd name="GluePoint15X" fmla="*/ 1688 w 2882"/>
              <a:gd name="GluePoint15Y" fmla="*/ 185 h 1671"/>
              <a:gd name="GluePoint16X" fmla="*/ 1791 w 2882"/>
              <a:gd name="GluePoint16Y" fmla="*/ 228 h 1671"/>
              <a:gd name="GluePoint17X" fmla="*/ 2040 w 2882"/>
              <a:gd name="GluePoint17Y" fmla="*/ 310 h 1671"/>
              <a:gd name="GluePoint18X" fmla="*/ 2285 w 2882"/>
              <a:gd name="GluePoint18Y" fmla="*/ 381 h 1671"/>
              <a:gd name="GluePoint19X" fmla="*/ 2464 w 2882"/>
              <a:gd name="GluePoint19Y" fmla="*/ 435 h 1671"/>
              <a:gd name="GluePoint20X" fmla="*/ 2605 w 2882"/>
              <a:gd name="GluePoint20Y" fmla="*/ 484 h 1671"/>
              <a:gd name="GluePoint21X" fmla="*/ 2708 w 2882"/>
              <a:gd name="GluePoint21Y" fmla="*/ 528 h 1671"/>
              <a:gd name="GluePoint22X" fmla="*/ 2768 w 2882"/>
              <a:gd name="GluePoint22Y" fmla="*/ 560 h 1671"/>
              <a:gd name="GluePoint23X" fmla="*/ 2795 w 2882"/>
              <a:gd name="GluePoint23Y" fmla="*/ 593 h 1671"/>
              <a:gd name="GluePoint24X" fmla="*/ 2795 w 2882"/>
              <a:gd name="GluePoint24Y" fmla="*/ 642 h 1671"/>
              <a:gd name="GluePoint25X" fmla="*/ 2762 w 2882"/>
              <a:gd name="GluePoint25Y" fmla="*/ 691 h 1671"/>
              <a:gd name="GluePoint26X" fmla="*/ 2692 w 2882"/>
              <a:gd name="GluePoint26Y" fmla="*/ 735 h 1671"/>
              <a:gd name="GluePoint27X" fmla="*/ 2589 w 2882"/>
              <a:gd name="GluePoint27Y" fmla="*/ 778 h 1671"/>
              <a:gd name="GluePoint28X" fmla="*/ 2458 w 2882"/>
              <a:gd name="GluePoint28Y" fmla="*/ 822 h 1671"/>
              <a:gd name="GluePoint29X" fmla="*/ 2301 w 2882"/>
              <a:gd name="GluePoint29Y" fmla="*/ 865 h 1671"/>
              <a:gd name="GluePoint30X" fmla="*/ 2030 w 2882"/>
              <a:gd name="GluePoint30Y" fmla="*/ 930 h 1671"/>
              <a:gd name="GluePoint31X" fmla="*/ 1606 w 2882"/>
              <a:gd name="GluePoint31Y" fmla="*/ 1034 h 1671"/>
              <a:gd name="GluePoint32X" fmla="*/ 1145 w 2882"/>
              <a:gd name="GluePoint32Y" fmla="*/ 1164 h 1671"/>
              <a:gd name="GluePoint33X" fmla="*/ 673 w 2882"/>
              <a:gd name="GluePoint33Y" fmla="*/ 1328 h 1671"/>
              <a:gd name="GluePoint34X" fmla="*/ 217 w 2882"/>
              <a:gd name="GluePoint34Y" fmla="*/ 1545 h 1671"/>
              <a:gd name="GluePoint35X" fmla="*/ 353 w 2882"/>
              <a:gd name="GluePoint35Y" fmla="*/ 1671 h 1671"/>
              <a:gd name="GluePoint36X" fmla="*/ 754 w 2882"/>
              <a:gd name="GluePoint36Y" fmla="*/ 1469 h 1671"/>
              <a:gd name="GluePoint37X" fmla="*/ 1145 w 2882"/>
              <a:gd name="GluePoint37Y" fmla="*/ 1311 h 1671"/>
              <a:gd name="GluePoint38X" fmla="*/ 1519 w 2882"/>
              <a:gd name="GluePoint38Y" fmla="*/ 1186 h 1671"/>
              <a:gd name="GluePoint39X" fmla="*/ 1861 w 2882"/>
              <a:gd name="GluePoint39Y" fmla="*/ 1083 h 1671"/>
              <a:gd name="GluePoint40X" fmla="*/ 2165 w 2882"/>
              <a:gd name="GluePoint40Y" fmla="*/ 1007 h 1671"/>
              <a:gd name="GluePoint41X" fmla="*/ 2426 w 2882"/>
              <a:gd name="GluePoint41Y" fmla="*/ 947 h 1671"/>
              <a:gd name="GluePoint42X" fmla="*/ 2626 w 2882"/>
              <a:gd name="GluePoint42Y" fmla="*/ 892 h 1671"/>
              <a:gd name="GluePoint43X" fmla="*/ 2762 w 2882"/>
              <a:gd name="GluePoint43Y" fmla="*/ 838 h 1671"/>
              <a:gd name="GluePoint44X" fmla="*/ 2827 w 2882"/>
              <a:gd name="GluePoint44Y" fmla="*/ 794 h 1671"/>
              <a:gd name="GluePoint45X" fmla="*/ 2865 w 2882"/>
              <a:gd name="GluePoint45Y" fmla="*/ 745 h 1671"/>
              <a:gd name="GluePoint46X" fmla="*/ 2882 w 2882"/>
              <a:gd name="GluePoint46Y" fmla="*/ 702 h 1671"/>
              <a:gd name="GluePoint47X" fmla="*/ 2854 w 2882"/>
              <a:gd name="GluePoint47Y" fmla="*/ 620 h 1671"/>
              <a:gd name="GluePoint48X" fmla="*/ 2800 w 2882"/>
              <a:gd name="GluePoint48Y" fmla="*/ 560 h 1671"/>
              <a:gd name="GluePoint49X" fmla="*/ 2773 w 2882"/>
              <a:gd name="GluePoint49Y" fmla="*/ 544 h 1671"/>
            </a:gdLst>
            <a:rect l="l" t="t" r="r" b="b"/>
            <a:pathLst>
              <a:path w="2882" h="1671">
                <a:moveTo>
                  <a:pt x="2773" y="544"/>
                </a:moveTo>
                <a:lnTo>
                  <a:pt x="2740" y="528"/>
                </a:lnTo>
                <a:lnTo>
                  <a:pt x="2692" y="506"/>
                </a:lnTo>
                <a:lnTo>
                  <a:pt x="2632" y="484"/>
                </a:lnTo>
                <a:lnTo>
                  <a:pt x="2561" y="457"/>
                </a:lnTo>
                <a:lnTo>
                  <a:pt x="2480" y="424"/>
                </a:lnTo>
                <a:lnTo>
                  <a:pt x="2388" y="397"/>
                </a:lnTo>
                <a:lnTo>
                  <a:pt x="2203" y="343"/>
                </a:lnTo>
                <a:lnTo>
                  <a:pt x="2078" y="310"/>
                </a:lnTo>
                <a:lnTo>
                  <a:pt x="1970" y="277"/>
                </a:lnTo>
                <a:lnTo>
                  <a:pt x="1878" y="245"/>
                </a:lnTo>
                <a:lnTo>
                  <a:pt x="1807" y="212"/>
                </a:lnTo>
                <a:lnTo>
                  <a:pt x="1742" y="179"/>
                </a:lnTo>
                <a:lnTo>
                  <a:pt x="1693" y="152"/>
                </a:lnTo>
                <a:lnTo>
                  <a:pt x="1655" y="125"/>
                </a:lnTo>
                <a:lnTo>
                  <a:pt x="1628" y="103"/>
                </a:lnTo>
                <a:lnTo>
                  <a:pt x="1606" y="81"/>
                </a:lnTo>
                <a:lnTo>
                  <a:pt x="1590" y="60"/>
                </a:lnTo>
                <a:lnTo>
                  <a:pt x="1585" y="43"/>
                </a:lnTo>
                <a:lnTo>
                  <a:pt x="1579" y="27"/>
                </a:lnTo>
                <a:lnTo>
                  <a:pt x="1585" y="5"/>
                </a:lnTo>
                <a:lnTo>
                  <a:pt x="1585" y="0"/>
                </a:lnTo>
                <a:lnTo>
                  <a:pt x="1568" y="27"/>
                </a:lnTo>
                <a:lnTo>
                  <a:pt x="1557" y="49"/>
                </a:lnTo>
                <a:lnTo>
                  <a:pt x="1557" y="76"/>
                </a:lnTo>
                <a:lnTo>
                  <a:pt x="1568" y="98"/>
                </a:lnTo>
                <a:lnTo>
                  <a:pt x="1590" y="120"/>
                </a:lnTo>
                <a:lnTo>
                  <a:pt x="1617" y="141"/>
                </a:lnTo>
                <a:lnTo>
                  <a:pt x="1650" y="163"/>
                </a:lnTo>
                <a:lnTo>
                  <a:pt x="1688" y="185"/>
                </a:lnTo>
                <a:lnTo>
                  <a:pt x="1737" y="207"/>
                </a:lnTo>
                <a:lnTo>
                  <a:pt x="1791" y="228"/>
                </a:lnTo>
                <a:lnTo>
                  <a:pt x="1905" y="267"/>
                </a:lnTo>
                <a:lnTo>
                  <a:pt x="2040" y="310"/>
                </a:lnTo>
                <a:lnTo>
                  <a:pt x="2182" y="348"/>
                </a:lnTo>
                <a:lnTo>
                  <a:pt x="2285" y="381"/>
                </a:lnTo>
                <a:lnTo>
                  <a:pt x="2382" y="408"/>
                </a:lnTo>
                <a:lnTo>
                  <a:pt x="2464" y="435"/>
                </a:lnTo>
                <a:lnTo>
                  <a:pt x="2540" y="462"/>
                </a:lnTo>
                <a:lnTo>
                  <a:pt x="2605" y="484"/>
                </a:lnTo>
                <a:lnTo>
                  <a:pt x="2659" y="506"/>
                </a:lnTo>
                <a:lnTo>
                  <a:pt x="2708" y="528"/>
                </a:lnTo>
                <a:lnTo>
                  <a:pt x="2740" y="544"/>
                </a:lnTo>
                <a:lnTo>
                  <a:pt x="2768" y="560"/>
                </a:lnTo>
                <a:lnTo>
                  <a:pt x="2784" y="577"/>
                </a:lnTo>
                <a:lnTo>
                  <a:pt x="2795" y="593"/>
                </a:lnTo>
                <a:lnTo>
                  <a:pt x="2800" y="615"/>
                </a:lnTo>
                <a:lnTo>
                  <a:pt x="2795" y="642"/>
                </a:lnTo>
                <a:lnTo>
                  <a:pt x="2784" y="664"/>
                </a:lnTo>
                <a:lnTo>
                  <a:pt x="2762" y="691"/>
                </a:lnTo>
                <a:lnTo>
                  <a:pt x="2730" y="713"/>
                </a:lnTo>
                <a:lnTo>
                  <a:pt x="2692" y="735"/>
                </a:lnTo>
                <a:lnTo>
                  <a:pt x="2643" y="756"/>
                </a:lnTo>
                <a:lnTo>
                  <a:pt x="2589" y="778"/>
                </a:lnTo>
                <a:lnTo>
                  <a:pt x="2529" y="800"/>
                </a:lnTo>
                <a:lnTo>
                  <a:pt x="2458" y="822"/>
                </a:lnTo>
                <a:lnTo>
                  <a:pt x="2382" y="843"/>
                </a:lnTo>
                <a:lnTo>
                  <a:pt x="2301" y="865"/>
                </a:lnTo>
                <a:lnTo>
                  <a:pt x="2214" y="887"/>
                </a:lnTo>
                <a:lnTo>
                  <a:pt x="2030" y="930"/>
                </a:lnTo>
                <a:lnTo>
                  <a:pt x="1823" y="979"/>
                </a:lnTo>
                <a:lnTo>
                  <a:pt x="1606" y="1034"/>
                </a:lnTo>
                <a:lnTo>
                  <a:pt x="1378" y="1094"/>
                </a:lnTo>
                <a:lnTo>
                  <a:pt x="1145" y="1164"/>
                </a:lnTo>
                <a:lnTo>
                  <a:pt x="912" y="1241"/>
                </a:lnTo>
                <a:lnTo>
                  <a:pt x="673" y="1328"/>
                </a:lnTo>
                <a:lnTo>
                  <a:pt x="440" y="1431"/>
                </a:lnTo>
                <a:lnTo>
                  <a:pt x="217" y="1545"/>
                </a:lnTo>
                <a:lnTo>
                  <a:pt x="0" y="1671"/>
                </a:lnTo>
                <a:lnTo>
                  <a:pt x="353" y="1671"/>
                </a:lnTo>
                <a:lnTo>
                  <a:pt x="554" y="1567"/>
                </a:lnTo>
                <a:lnTo>
                  <a:pt x="754" y="1469"/>
                </a:lnTo>
                <a:lnTo>
                  <a:pt x="955" y="1388"/>
                </a:lnTo>
                <a:lnTo>
                  <a:pt x="1145" y="1311"/>
                </a:lnTo>
                <a:lnTo>
                  <a:pt x="1335" y="1241"/>
                </a:lnTo>
                <a:lnTo>
                  <a:pt x="1519" y="1186"/>
                </a:lnTo>
                <a:lnTo>
                  <a:pt x="1693" y="1132"/>
                </a:lnTo>
                <a:lnTo>
                  <a:pt x="1861" y="1083"/>
                </a:lnTo>
                <a:lnTo>
                  <a:pt x="2019" y="1045"/>
                </a:lnTo>
                <a:lnTo>
                  <a:pt x="2165" y="1007"/>
                </a:lnTo>
                <a:lnTo>
                  <a:pt x="2301" y="974"/>
                </a:lnTo>
                <a:lnTo>
                  <a:pt x="2426" y="947"/>
                </a:lnTo>
                <a:lnTo>
                  <a:pt x="2534" y="914"/>
                </a:lnTo>
                <a:lnTo>
                  <a:pt x="2626" y="892"/>
                </a:lnTo>
                <a:lnTo>
                  <a:pt x="2702" y="865"/>
                </a:lnTo>
                <a:lnTo>
                  <a:pt x="2762" y="838"/>
                </a:lnTo>
                <a:lnTo>
                  <a:pt x="2800" y="816"/>
                </a:lnTo>
                <a:lnTo>
                  <a:pt x="2827" y="794"/>
                </a:lnTo>
                <a:lnTo>
                  <a:pt x="2849" y="767"/>
                </a:lnTo>
                <a:lnTo>
                  <a:pt x="2865" y="745"/>
                </a:lnTo>
                <a:lnTo>
                  <a:pt x="2876" y="724"/>
                </a:lnTo>
                <a:lnTo>
                  <a:pt x="2882" y="702"/>
                </a:lnTo>
                <a:lnTo>
                  <a:pt x="2876" y="658"/>
                </a:lnTo>
                <a:lnTo>
                  <a:pt x="2854" y="620"/>
                </a:lnTo>
                <a:lnTo>
                  <a:pt x="2833" y="588"/>
                </a:lnTo>
                <a:lnTo>
                  <a:pt x="2800" y="560"/>
                </a:lnTo>
                <a:lnTo>
                  <a:pt x="2773" y="544"/>
                </a:lnTo>
                <a:lnTo>
                  <a:pt x="2773" y="544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08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7" name="Freeform 7">
            <a:extLst xmlns:a="http://schemas.openxmlformats.org/drawingml/2006/main">
              <a:ext uri="{FF2B5EF4-FFF2-40B4-BE49-F238E27FC236}">
                <a16:creationId xmlns:a16="http://schemas.microsoft.com/office/drawing/2014/main" id="{E3172776-5B87-4B04-81D6-89E18E00DE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6619680" y="4240080"/>
            <a:ext cx="1998720" cy="1287360"/>
          </a:xfrm>
          <a:custGeom xmlns:a="http://schemas.openxmlformats.org/drawingml/2006/main">
            <a:gdLst>
              <a:gd name="GluePoint1X" fmla="*/ 1259 w 1259"/>
              <a:gd name="GluePoint1Y" fmla="*/ 615 h 811"/>
              <a:gd name="GluePoint2X" fmla="*/ 1248 w 1259"/>
              <a:gd name="GluePoint2Y" fmla="*/ 588 h 811"/>
              <a:gd name="GluePoint3X" fmla="*/ 1237 w 1259"/>
              <a:gd name="GluePoint3Y" fmla="*/ 566 h 811"/>
              <a:gd name="GluePoint4X" fmla="*/ 1216 w 1259"/>
              <a:gd name="GluePoint4Y" fmla="*/ 539 h 811"/>
              <a:gd name="GluePoint5X" fmla="*/ 1188 w 1259"/>
              <a:gd name="GluePoint5Y" fmla="*/ 517 h 811"/>
              <a:gd name="GluePoint6X" fmla="*/ 1123 w 1259"/>
              <a:gd name="GluePoint6Y" fmla="*/ 479 h 811"/>
              <a:gd name="GluePoint7X" fmla="*/ 1042 w 1259"/>
              <a:gd name="GluePoint7Y" fmla="*/ 441 h 811"/>
              <a:gd name="GluePoint8X" fmla="*/ 944 w 1259"/>
              <a:gd name="GluePoint8Y" fmla="*/ 408 h 811"/>
              <a:gd name="GluePoint9X" fmla="*/ 841 w 1259"/>
              <a:gd name="GluePoint9Y" fmla="*/ 381 h 811"/>
              <a:gd name="GluePoint10X" fmla="*/ 727 w 1259"/>
              <a:gd name="GluePoint10Y" fmla="*/ 348 h 811"/>
              <a:gd name="GluePoint11X" fmla="*/ 613 w 1259"/>
              <a:gd name="GluePoint11Y" fmla="*/ 321 h 811"/>
              <a:gd name="GluePoint12X" fmla="*/ 499 w 1259"/>
              <a:gd name="GluePoint12Y" fmla="*/ 294 h 811"/>
              <a:gd name="GluePoint13X" fmla="*/ 391 w 1259"/>
              <a:gd name="GluePoint13Y" fmla="*/ 261 h 811"/>
              <a:gd name="GluePoint14X" fmla="*/ 288 w 1259"/>
              <a:gd name="GluePoint14Y" fmla="*/ 229 h 811"/>
              <a:gd name="GluePoint15X" fmla="*/ 195 w 1259"/>
              <a:gd name="GluePoint15Y" fmla="*/ 196 h 811"/>
              <a:gd name="GluePoint16X" fmla="*/ 119 w 1259"/>
              <a:gd name="GluePoint16Y" fmla="*/ 152 h 811"/>
              <a:gd name="GluePoint17X" fmla="*/ 54 w 1259"/>
              <a:gd name="GluePoint17Y" fmla="*/ 109 h 811"/>
              <a:gd name="GluePoint18X" fmla="*/ 33 w 1259"/>
              <a:gd name="GluePoint18Y" fmla="*/ 87 h 811"/>
              <a:gd name="GluePoint19X" fmla="*/ 16 w 1259"/>
              <a:gd name="GluePoint19Y" fmla="*/ 60 h 811"/>
              <a:gd name="GluePoint20X" fmla="*/ 5 w 1259"/>
              <a:gd name="GluePoint20Y" fmla="*/ 33 h 811"/>
              <a:gd name="GluePoint21X" fmla="*/ 0 w 1259"/>
              <a:gd name="GluePoint21Y" fmla="*/ 0 h 811"/>
              <a:gd name="GluePoint22X" fmla="*/ 0 w 1259"/>
              <a:gd name="GluePoint22Y" fmla="*/ 6 h 811"/>
              <a:gd name="GluePoint23X" fmla="*/ 0 w 1259"/>
              <a:gd name="GluePoint23Y" fmla="*/ 11 h 811"/>
              <a:gd name="GluePoint24X" fmla="*/ 0 w 1259"/>
              <a:gd name="GluePoint24Y" fmla="*/ 38 h 811"/>
              <a:gd name="GluePoint25X" fmla="*/ 5 w 1259"/>
              <a:gd name="GluePoint25Y" fmla="*/ 60 h 811"/>
              <a:gd name="GluePoint26X" fmla="*/ 16 w 1259"/>
              <a:gd name="GluePoint26Y" fmla="*/ 87 h 811"/>
              <a:gd name="GluePoint27X" fmla="*/ 33 w 1259"/>
              <a:gd name="GluePoint27Y" fmla="*/ 114 h 811"/>
              <a:gd name="GluePoint28X" fmla="*/ 54 w 1259"/>
              <a:gd name="GluePoint28Y" fmla="*/ 142 h 811"/>
              <a:gd name="GluePoint29X" fmla="*/ 87 w 1259"/>
              <a:gd name="GluePoint29Y" fmla="*/ 174 h 811"/>
              <a:gd name="GluePoint30X" fmla="*/ 125 w 1259"/>
              <a:gd name="GluePoint30Y" fmla="*/ 207 h 811"/>
              <a:gd name="GluePoint31X" fmla="*/ 179 w 1259"/>
              <a:gd name="GluePoint31Y" fmla="*/ 240 h 811"/>
              <a:gd name="GluePoint32X" fmla="*/ 244 w 1259"/>
              <a:gd name="GluePoint32Y" fmla="*/ 278 h 811"/>
              <a:gd name="GluePoint33X" fmla="*/ 326 w 1259"/>
              <a:gd name="GluePoint33Y" fmla="*/ 310 h 811"/>
              <a:gd name="GluePoint34X" fmla="*/ 418 w 1259"/>
              <a:gd name="GluePoint34Y" fmla="*/ 348 h 811"/>
              <a:gd name="GluePoint35X" fmla="*/ 526 w 1259"/>
              <a:gd name="GluePoint35Y" fmla="*/ 381 h 811"/>
              <a:gd name="GluePoint36X" fmla="*/ 657 w 1259"/>
              <a:gd name="GluePoint36Y" fmla="*/ 414 h 811"/>
              <a:gd name="GluePoint37X" fmla="*/ 749 w 1259"/>
              <a:gd name="GluePoint37Y" fmla="*/ 435 h 811"/>
              <a:gd name="GluePoint38X" fmla="*/ 830 w 1259"/>
              <a:gd name="GluePoint38Y" fmla="*/ 463 h 811"/>
              <a:gd name="GluePoint39X" fmla="*/ 901 w 1259"/>
              <a:gd name="GluePoint39Y" fmla="*/ 490 h 811"/>
              <a:gd name="GluePoint40X" fmla="*/ 966 w 1259"/>
              <a:gd name="GluePoint40Y" fmla="*/ 512 h 811"/>
              <a:gd name="GluePoint41X" fmla="*/ 1015 w 1259"/>
              <a:gd name="GluePoint41Y" fmla="*/ 539 h 811"/>
              <a:gd name="GluePoint42X" fmla="*/ 1053 w 1259"/>
              <a:gd name="GluePoint42Y" fmla="*/ 566 h 811"/>
              <a:gd name="GluePoint43X" fmla="*/ 1080 w 1259"/>
              <a:gd name="GluePoint43Y" fmla="*/ 593 h 811"/>
              <a:gd name="GluePoint44X" fmla="*/ 1102 w 1259"/>
              <a:gd name="GluePoint44Y" fmla="*/ 620 h 811"/>
              <a:gd name="GluePoint45X" fmla="*/ 1112 w 1259"/>
              <a:gd name="GluePoint45Y" fmla="*/ 648 h 811"/>
              <a:gd name="GluePoint46X" fmla="*/ 1118 w 1259"/>
              <a:gd name="GluePoint46Y" fmla="*/ 675 h 811"/>
              <a:gd name="GluePoint47X" fmla="*/ 1112 w 1259"/>
              <a:gd name="GluePoint47Y" fmla="*/ 697 h 811"/>
              <a:gd name="GluePoint48X" fmla="*/ 1096 w 1259"/>
              <a:gd name="GluePoint48Y" fmla="*/ 724 h 811"/>
              <a:gd name="GluePoint49X" fmla="*/ 1080 w 1259"/>
              <a:gd name="GluePoint49Y" fmla="*/ 746 h 811"/>
              <a:gd name="GluePoint50X" fmla="*/ 1053 w 1259"/>
              <a:gd name="GluePoint50Y" fmla="*/ 767 h 811"/>
              <a:gd name="GluePoint51X" fmla="*/ 1015 w 1259"/>
              <a:gd name="GluePoint51Y" fmla="*/ 789 h 811"/>
              <a:gd name="GluePoint52X" fmla="*/ 977 w 1259"/>
              <a:gd name="GluePoint52Y" fmla="*/ 811 h 811"/>
              <a:gd name="GluePoint53X" fmla="*/ 1047 w 1259"/>
              <a:gd name="GluePoint53Y" fmla="*/ 789 h 811"/>
              <a:gd name="GluePoint54X" fmla="*/ 1107 w 1259"/>
              <a:gd name="GluePoint54Y" fmla="*/ 767 h 811"/>
              <a:gd name="GluePoint55X" fmla="*/ 1156 w 1259"/>
              <a:gd name="GluePoint55Y" fmla="*/ 746 h 811"/>
              <a:gd name="GluePoint56X" fmla="*/ 1199 w 1259"/>
              <a:gd name="GluePoint56Y" fmla="*/ 724 h 811"/>
              <a:gd name="GluePoint57X" fmla="*/ 1226 w 1259"/>
              <a:gd name="GluePoint57Y" fmla="*/ 702 h 811"/>
              <a:gd name="GluePoint58X" fmla="*/ 1248 w 1259"/>
              <a:gd name="GluePoint58Y" fmla="*/ 675 h 811"/>
              <a:gd name="GluePoint59X" fmla="*/ 1259 w 1259"/>
              <a:gd name="GluePoint59Y" fmla="*/ 648 h 811"/>
              <a:gd name="GluePoint60X" fmla="*/ 1259 w 1259"/>
              <a:gd name="GluePoint60Y" fmla="*/ 615 h 811"/>
              <a:gd name="GluePoint61X" fmla="*/ 1259 w 1259"/>
              <a:gd name="GluePoint61Y" fmla="*/ 615 h 811"/>
            </a:gdLst>
            <a:rect l="l" t="t" r="r" b="b"/>
            <a:pathLst>
              <a:path w="1259" h="811">
                <a:moveTo>
                  <a:pt x="1259" y="615"/>
                </a:moveTo>
                <a:lnTo>
                  <a:pt x="1248" y="588"/>
                </a:lnTo>
                <a:lnTo>
                  <a:pt x="1237" y="566"/>
                </a:lnTo>
                <a:lnTo>
                  <a:pt x="1216" y="539"/>
                </a:lnTo>
                <a:lnTo>
                  <a:pt x="1188" y="517"/>
                </a:lnTo>
                <a:lnTo>
                  <a:pt x="1123" y="479"/>
                </a:lnTo>
                <a:lnTo>
                  <a:pt x="1042" y="441"/>
                </a:lnTo>
                <a:lnTo>
                  <a:pt x="944" y="408"/>
                </a:lnTo>
                <a:lnTo>
                  <a:pt x="841" y="381"/>
                </a:lnTo>
                <a:lnTo>
                  <a:pt x="727" y="348"/>
                </a:lnTo>
                <a:lnTo>
                  <a:pt x="613" y="321"/>
                </a:lnTo>
                <a:lnTo>
                  <a:pt x="499" y="294"/>
                </a:lnTo>
                <a:lnTo>
                  <a:pt x="391" y="261"/>
                </a:lnTo>
                <a:lnTo>
                  <a:pt x="288" y="229"/>
                </a:lnTo>
                <a:lnTo>
                  <a:pt x="195" y="196"/>
                </a:lnTo>
                <a:lnTo>
                  <a:pt x="119" y="152"/>
                </a:lnTo>
                <a:lnTo>
                  <a:pt x="54" y="109"/>
                </a:lnTo>
                <a:lnTo>
                  <a:pt x="33" y="87"/>
                </a:lnTo>
                <a:lnTo>
                  <a:pt x="16" y="60"/>
                </a:lnTo>
                <a:lnTo>
                  <a:pt x="5" y="33"/>
                </a:lnTo>
                <a:lnTo>
                  <a:pt x="0" y="0"/>
                </a:lnTo>
                <a:lnTo>
                  <a:pt x="0" y="6"/>
                </a:lnTo>
                <a:lnTo>
                  <a:pt x="0" y="11"/>
                </a:lnTo>
                <a:lnTo>
                  <a:pt x="0" y="38"/>
                </a:lnTo>
                <a:lnTo>
                  <a:pt x="5" y="60"/>
                </a:lnTo>
                <a:lnTo>
                  <a:pt x="16" y="87"/>
                </a:lnTo>
                <a:lnTo>
                  <a:pt x="33" y="114"/>
                </a:lnTo>
                <a:lnTo>
                  <a:pt x="54" y="142"/>
                </a:lnTo>
                <a:lnTo>
                  <a:pt x="87" y="174"/>
                </a:lnTo>
                <a:lnTo>
                  <a:pt x="125" y="207"/>
                </a:lnTo>
                <a:lnTo>
                  <a:pt x="179" y="240"/>
                </a:lnTo>
                <a:lnTo>
                  <a:pt x="244" y="278"/>
                </a:lnTo>
                <a:lnTo>
                  <a:pt x="326" y="310"/>
                </a:lnTo>
                <a:lnTo>
                  <a:pt x="418" y="348"/>
                </a:lnTo>
                <a:lnTo>
                  <a:pt x="526" y="381"/>
                </a:lnTo>
                <a:lnTo>
                  <a:pt x="657" y="414"/>
                </a:lnTo>
                <a:lnTo>
                  <a:pt x="749" y="435"/>
                </a:lnTo>
                <a:lnTo>
                  <a:pt x="830" y="463"/>
                </a:lnTo>
                <a:lnTo>
                  <a:pt x="901" y="490"/>
                </a:lnTo>
                <a:lnTo>
                  <a:pt x="966" y="512"/>
                </a:lnTo>
                <a:lnTo>
                  <a:pt x="1015" y="539"/>
                </a:lnTo>
                <a:lnTo>
                  <a:pt x="1053" y="566"/>
                </a:lnTo>
                <a:lnTo>
                  <a:pt x="1080" y="593"/>
                </a:lnTo>
                <a:lnTo>
                  <a:pt x="1102" y="620"/>
                </a:lnTo>
                <a:lnTo>
                  <a:pt x="1112" y="648"/>
                </a:lnTo>
                <a:lnTo>
                  <a:pt x="1118" y="675"/>
                </a:lnTo>
                <a:lnTo>
                  <a:pt x="1112" y="697"/>
                </a:lnTo>
                <a:lnTo>
                  <a:pt x="1096" y="724"/>
                </a:lnTo>
                <a:lnTo>
                  <a:pt x="1080" y="746"/>
                </a:lnTo>
                <a:lnTo>
                  <a:pt x="1053" y="767"/>
                </a:lnTo>
                <a:lnTo>
                  <a:pt x="1015" y="789"/>
                </a:lnTo>
                <a:lnTo>
                  <a:pt x="977" y="811"/>
                </a:lnTo>
                <a:lnTo>
                  <a:pt x="1047" y="789"/>
                </a:lnTo>
                <a:lnTo>
                  <a:pt x="1107" y="767"/>
                </a:lnTo>
                <a:lnTo>
                  <a:pt x="1156" y="746"/>
                </a:lnTo>
                <a:lnTo>
                  <a:pt x="1199" y="724"/>
                </a:lnTo>
                <a:lnTo>
                  <a:pt x="1226" y="702"/>
                </a:lnTo>
                <a:lnTo>
                  <a:pt x="1248" y="675"/>
                </a:lnTo>
                <a:lnTo>
                  <a:pt x="1259" y="648"/>
                </a:lnTo>
                <a:lnTo>
                  <a:pt x="1259" y="615"/>
                </a:lnTo>
                <a:lnTo>
                  <a:pt x="1259" y="615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8" name="Freeform 8">
            <a:extLst xmlns:a="http://schemas.openxmlformats.org/drawingml/2006/main">
              <a:ext uri="{FF2B5EF4-FFF2-40B4-BE49-F238E27FC236}">
                <a16:creationId xmlns:a16="http://schemas.microsoft.com/office/drawing/2014/main" id="{67D73DD9-2F69-44EC-A24A-0914D75C37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603680" y="5311440"/>
            <a:ext cx="4522680" cy="1538280"/>
          </a:xfrm>
          <a:custGeom xmlns:a="http://schemas.openxmlformats.org/drawingml/2006/main">
            <a:gdLst>
              <a:gd name="GluePoint1X" fmla="*/ 92 w 2849"/>
              <a:gd name="GluePoint1Y" fmla="*/ 958 h 969"/>
              <a:gd name="GluePoint2X" fmla="*/ 0 w 2849"/>
              <a:gd name="GluePoint2Y" fmla="*/ 969 h 969"/>
              <a:gd name="GluePoint3X" fmla="*/ 391 w 2849"/>
              <a:gd name="GluePoint3Y" fmla="*/ 969 h 969"/>
              <a:gd name="GluePoint4X" fmla="*/ 434 w 2849"/>
              <a:gd name="GluePoint4Y" fmla="*/ 947 h 969"/>
              <a:gd name="GluePoint5X" fmla="*/ 483 w 2849"/>
              <a:gd name="GluePoint5Y" fmla="*/ 914 h 969"/>
              <a:gd name="GluePoint6X" fmla="*/ 554 w 2849"/>
              <a:gd name="GluePoint6Y" fmla="*/ 876 h 969"/>
              <a:gd name="GluePoint7X" fmla="*/ 635 w 2849"/>
              <a:gd name="GluePoint7Y" fmla="*/ 838 h 969"/>
              <a:gd name="GluePoint8X" fmla="*/ 727 w 2849"/>
              <a:gd name="GluePoint8Y" fmla="*/ 794 h 969"/>
              <a:gd name="GluePoint9X" fmla="*/ 836 w 2849"/>
              <a:gd name="GluePoint9Y" fmla="*/ 745 h 969"/>
              <a:gd name="GluePoint10X" fmla="*/ 961 w 2849"/>
              <a:gd name="GluePoint10Y" fmla="*/ 696 h 969"/>
              <a:gd name="GluePoint11X" fmla="*/ 1102 w 2849"/>
              <a:gd name="GluePoint11Y" fmla="*/ 642 h 969"/>
              <a:gd name="GluePoint12X" fmla="*/ 1259 w 2849"/>
              <a:gd name="GluePoint12Y" fmla="*/ 582 h 969"/>
              <a:gd name="GluePoint13X" fmla="*/ 1433 w 2849"/>
              <a:gd name="GluePoint13Y" fmla="*/ 522 h 969"/>
              <a:gd name="GluePoint14X" fmla="*/ 1623 w 2849"/>
              <a:gd name="GluePoint14Y" fmla="*/ 462 h 969"/>
              <a:gd name="GluePoint15X" fmla="*/ 1829 w 2849"/>
              <a:gd name="GluePoint15Y" fmla="*/ 403 h 969"/>
              <a:gd name="GluePoint16X" fmla="*/ 2057 w 2849"/>
              <a:gd name="GluePoint16Y" fmla="*/ 343 h 969"/>
              <a:gd name="GluePoint17X" fmla="*/ 2301 w 2849"/>
              <a:gd name="GluePoint17Y" fmla="*/ 283 h 969"/>
              <a:gd name="GluePoint18X" fmla="*/ 2567 w 2849"/>
              <a:gd name="GluePoint18Y" fmla="*/ 223 h 969"/>
              <a:gd name="GluePoint19X" fmla="*/ 2849 w 2849"/>
              <a:gd name="GluePoint19Y" fmla="*/ 163 h 969"/>
              <a:gd name="GluePoint20X" fmla="*/ 2849 w 2849"/>
              <a:gd name="GluePoint20Y" fmla="*/ 0 h 969"/>
              <a:gd name="GluePoint21X" fmla="*/ 2817 w 2849"/>
              <a:gd name="GluePoint21Y" fmla="*/ 16 h 969"/>
              <a:gd name="GluePoint22X" fmla="*/ 2773 w 2849"/>
              <a:gd name="GluePoint22Y" fmla="*/ 33 h 969"/>
              <a:gd name="GluePoint23X" fmla="*/ 2719 w 2849"/>
              <a:gd name="GluePoint23Y" fmla="*/ 54 h 969"/>
              <a:gd name="GluePoint24X" fmla="*/ 2648 w 2849"/>
              <a:gd name="GluePoint24Y" fmla="*/ 76 h 969"/>
              <a:gd name="GluePoint25X" fmla="*/ 2572 w 2849"/>
              <a:gd name="GluePoint25Y" fmla="*/ 98 h 969"/>
              <a:gd name="GluePoint26X" fmla="*/ 2491 w 2849"/>
              <a:gd name="GluePoint26Y" fmla="*/ 120 h 969"/>
              <a:gd name="GluePoint27X" fmla="*/ 2399 w 2849"/>
              <a:gd name="GluePoint27Y" fmla="*/ 147 h 969"/>
              <a:gd name="GluePoint28X" fmla="*/ 2301 w 2849"/>
              <a:gd name="GluePoint28Y" fmla="*/ 169 h 969"/>
              <a:gd name="GluePoint29X" fmla="*/ 2095 w 2849"/>
              <a:gd name="GluePoint29Y" fmla="*/ 223 h 969"/>
              <a:gd name="GluePoint30X" fmla="*/ 1889 w 2849"/>
              <a:gd name="GluePoint30Y" fmla="*/ 277 h 969"/>
              <a:gd name="GluePoint31X" fmla="*/ 1688 w 2849"/>
              <a:gd name="GluePoint31Y" fmla="*/ 326 h 969"/>
              <a:gd name="GluePoint32X" fmla="*/ 1590 w 2849"/>
              <a:gd name="GluePoint32Y" fmla="*/ 354 h 969"/>
              <a:gd name="GluePoint33X" fmla="*/ 1503 w 2849"/>
              <a:gd name="GluePoint33Y" fmla="*/ 381 h 969"/>
              <a:gd name="GluePoint34X" fmla="*/ 1107 w 2849"/>
              <a:gd name="GluePoint34Y" fmla="*/ 506 h 969"/>
              <a:gd name="GluePoint35X" fmla="*/ 912 w 2849"/>
              <a:gd name="GluePoint35Y" fmla="*/ 577 h 969"/>
              <a:gd name="GluePoint36X" fmla="*/ 727 w 2849"/>
              <a:gd name="GluePoint36Y" fmla="*/ 647 h 969"/>
              <a:gd name="GluePoint37X" fmla="*/ 548 w 2849"/>
              <a:gd name="GluePoint37Y" fmla="*/ 718 h 969"/>
              <a:gd name="GluePoint38X" fmla="*/ 380 w 2849"/>
              <a:gd name="GluePoint38Y" fmla="*/ 794 h 969"/>
              <a:gd name="GluePoint39X" fmla="*/ 228 w 2849"/>
              <a:gd name="GluePoint39Y" fmla="*/ 876 h 969"/>
              <a:gd name="GluePoint40X" fmla="*/ 92 w 2849"/>
              <a:gd name="GluePoint40Y" fmla="*/ 958 h 969"/>
              <a:gd name="GluePoint41X" fmla="*/ 92 w 2849"/>
              <a:gd name="GluePoint41Y" fmla="*/ 958 h 969"/>
            </a:gdLst>
            <a:rect l="l" t="t" r="r" b="b"/>
            <a:pathLst>
              <a:path w="2849" h="969">
                <a:moveTo>
                  <a:pt x="92" y="958"/>
                </a:moveTo>
                <a:lnTo>
                  <a:pt x="0" y="969"/>
                </a:lnTo>
                <a:lnTo>
                  <a:pt x="391" y="969"/>
                </a:lnTo>
                <a:lnTo>
                  <a:pt x="434" y="947"/>
                </a:lnTo>
                <a:lnTo>
                  <a:pt x="483" y="914"/>
                </a:lnTo>
                <a:lnTo>
                  <a:pt x="554" y="876"/>
                </a:lnTo>
                <a:lnTo>
                  <a:pt x="635" y="838"/>
                </a:lnTo>
                <a:lnTo>
                  <a:pt x="727" y="794"/>
                </a:lnTo>
                <a:lnTo>
                  <a:pt x="836" y="745"/>
                </a:lnTo>
                <a:lnTo>
                  <a:pt x="961" y="696"/>
                </a:lnTo>
                <a:lnTo>
                  <a:pt x="1102" y="642"/>
                </a:lnTo>
                <a:lnTo>
                  <a:pt x="1259" y="582"/>
                </a:lnTo>
                <a:lnTo>
                  <a:pt x="1433" y="522"/>
                </a:lnTo>
                <a:lnTo>
                  <a:pt x="1623" y="462"/>
                </a:lnTo>
                <a:lnTo>
                  <a:pt x="1829" y="403"/>
                </a:lnTo>
                <a:lnTo>
                  <a:pt x="2057" y="343"/>
                </a:lnTo>
                <a:lnTo>
                  <a:pt x="2301" y="283"/>
                </a:lnTo>
                <a:lnTo>
                  <a:pt x="2567" y="223"/>
                </a:lnTo>
                <a:lnTo>
                  <a:pt x="2849" y="163"/>
                </a:lnTo>
                <a:lnTo>
                  <a:pt x="2849" y="0"/>
                </a:lnTo>
                <a:lnTo>
                  <a:pt x="2817" y="16"/>
                </a:lnTo>
                <a:lnTo>
                  <a:pt x="2773" y="33"/>
                </a:lnTo>
                <a:lnTo>
                  <a:pt x="2719" y="54"/>
                </a:lnTo>
                <a:lnTo>
                  <a:pt x="2648" y="76"/>
                </a:lnTo>
                <a:lnTo>
                  <a:pt x="2572" y="98"/>
                </a:lnTo>
                <a:lnTo>
                  <a:pt x="2491" y="120"/>
                </a:lnTo>
                <a:lnTo>
                  <a:pt x="2399" y="147"/>
                </a:lnTo>
                <a:lnTo>
                  <a:pt x="2301" y="169"/>
                </a:lnTo>
                <a:lnTo>
                  <a:pt x="2095" y="223"/>
                </a:lnTo>
                <a:lnTo>
                  <a:pt x="1889" y="277"/>
                </a:lnTo>
                <a:lnTo>
                  <a:pt x="1688" y="326"/>
                </a:lnTo>
                <a:lnTo>
                  <a:pt x="1590" y="354"/>
                </a:lnTo>
                <a:lnTo>
                  <a:pt x="1503" y="381"/>
                </a:lnTo>
                <a:lnTo>
                  <a:pt x="1107" y="506"/>
                </a:lnTo>
                <a:lnTo>
                  <a:pt x="912" y="577"/>
                </a:lnTo>
                <a:lnTo>
                  <a:pt x="727" y="647"/>
                </a:lnTo>
                <a:lnTo>
                  <a:pt x="548" y="718"/>
                </a:lnTo>
                <a:lnTo>
                  <a:pt x="380" y="794"/>
                </a:lnTo>
                <a:lnTo>
                  <a:pt x="228" y="876"/>
                </a:lnTo>
                <a:lnTo>
                  <a:pt x="92" y="958"/>
                </a:lnTo>
                <a:lnTo>
                  <a:pt x="92" y="95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A7D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9" name="Freeform 9">
            <a:extLst xmlns:a="http://schemas.openxmlformats.org/drawingml/2006/main">
              <a:ext uri="{FF2B5EF4-FFF2-40B4-BE49-F238E27FC236}">
                <a16:creationId xmlns:a16="http://schemas.microsoft.com/office/drawing/2014/main" id="{715CED70-A959-403E-BCC5-3349D5711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362120" y="3539880"/>
            <a:ext cx="4773600" cy="3309840"/>
          </a:xfrm>
          <a:custGeom xmlns:a="http://schemas.openxmlformats.org/drawingml/2006/main">
            <a:gdLst>
              <a:gd name="GluePoint1X" fmla="*/ 1433 w 3007"/>
              <a:gd name="GluePoint1Y" fmla="*/ 474 h 2085"/>
              <a:gd name="GluePoint2X" fmla="*/ 1460 w 3007"/>
              <a:gd name="GluePoint2Y" fmla="*/ 528 h 2085"/>
              <a:gd name="GluePoint3X" fmla="*/ 1541 w 3007"/>
              <a:gd name="GluePoint3Y" fmla="*/ 593 h 2085"/>
              <a:gd name="GluePoint4X" fmla="*/ 1715 w 3007"/>
              <a:gd name="GluePoint4Y" fmla="*/ 670 h 2085"/>
              <a:gd name="GluePoint5X" fmla="*/ 1927 w 3007"/>
              <a:gd name="GluePoint5Y" fmla="*/ 735 h 2085"/>
              <a:gd name="GluePoint6X" fmla="*/ 2155 w 3007"/>
              <a:gd name="GluePoint6Y" fmla="*/ 789 h 2085"/>
              <a:gd name="GluePoint7X" fmla="*/ 2372 w 3007"/>
              <a:gd name="GluePoint7Y" fmla="*/ 849 h 2085"/>
              <a:gd name="GluePoint8X" fmla="*/ 2551 w 3007"/>
              <a:gd name="GluePoint8Y" fmla="*/ 920 h 2085"/>
              <a:gd name="GluePoint9X" fmla="*/ 2638 w 3007"/>
              <a:gd name="GluePoint9Y" fmla="*/ 980 h 2085"/>
              <a:gd name="GluePoint10X" fmla="*/ 2676 w 3007"/>
              <a:gd name="GluePoint10Y" fmla="*/ 1029 h 2085"/>
              <a:gd name="GluePoint11X" fmla="*/ 2681 w 3007"/>
              <a:gd name="GluePoint11Y" fmla="*/ 1083 h 2085"/>
              <a:gd name="GluePoint12X" fmla="*/ 2665 w 3007"/>
              <a:gd name="GluePoint12Y" fmla="*/ 1127 h 2085"/>
              <a:gd name="GluePoint13X" fmla="*/ 2616 w 3007"/>
              <a:gd name="GluePoint13Y" fmla="*/ 1170 h 2085"/>
              <a:gd name="GluePoint14X" fmla="*/ 2545 w 3007"/>
              <a:gd name="GluePoint14Y" fmla="*/ 1208 h 2085"/>
              <a:gd name="GluePoint15X" fmla="*/ 2448 w 3007"/>
              <a:gd name="GluePoint15Y" fmla="*/ 1241 h 2085"/>
              <a:gd name="GluePoint16X" fmla="*/ 2328 w 3007"/>
              <a:gd name="GluePoint16Y" fmla="*/ 1274 h 2085"/>
              <a:gd name="GluePoint17X" fmla="*/ 2106 w 3007"/>
              <a:gd name="GluePoint17Y" fmla="*/ 1328 h 2085"/>
              <a:gd name="GluePoint18X" fmla="*/ 1742 w 3007"/>
              <a:gd name="GluePoint18Y" fmla="*/ 1421 h 2085"/>
              <a:gd name="GluePoint19X" fmla="*/ 1308 w 3007"/>
              <a:gd name="GluePoint19Y" fmla="*/ 1540 h 2085"/>
              <a:gd name="GluePoint20X" fmla="*/ 820 w 3007"/>
              <a:gd name="GluePoint20Y" fmla="*/ 1709 h 2085"/>
              <a:gd name="GluePoint21X" fmla="*/ 282 w 3007"/>
              <a:gd name="GluePoint21Y" fmla="*/ 1943 h 2085"/>
              <a:gd name="GluePoint22X" fmla="*/ 152 w 3007"/>
              <a:gd name="GluePoint22Y" fmla="*/ 2085 h 2085"/>
              <a:gd name="GluePoint23X" fmla="*/ 386 w 3007"/>
              <a:gd name="GluePoint23Y" fmla="*/ 1992 h 2085"/>
              <a:gd name="GluePoint24X" fmla="*/ 700 w 3007"/>
              <a:gd name="GluePoint24Y" fmla="*/ 1834 h 2085"/>
              <a:gd name="GluePoint25X" fmla="*/ 1064 w 3007"/>
              <a:gd name="GluePoint25Y" fmla="*/ 1693 h 2085"/>
              <a:gd name="GluePoint26X" fmla="*/ 1661 w 3007"/>
              <a:gd name="GluePoint26Y" fmla="*/ 1497 h 2085"/>
              <a:gd name="GluePoint27X" fmla="*/ 1845 w 3007"/>
              <a:gd name="GluePoint27Y" fmla="*/ 1442 h 2085"/>
              <a:gd name="GluePoint28X" fmla="*/ 2252 w 3007"/>
              <a:gd name="GluePoint28Y" fmla="*/ 1339 h 2085"/>
              <a:gd name="GluePoint29X" fmla="*/ 2551 w 3007"/>
              <a:gd name="GluePoint29Y" fmla="*/ 1263 h 2085"/>
              <a:gd name="GluePoint30X" fmla="*/ 2730 w 3007"/>
              <a:gd name="GluePoint30Y" fmla="*/ 1214 h 2085"/>
              <a:gd name="GluePoint31X" fmla="*/ 2876 w 3007"/>
              <a:gd name="GluePoint31Y" fmla="*/ 1170 h 2085"/>
              <a:gd name="GluePoint32X" fmla="*/ 2974 w 3007"/>
              <a:gd name="GluePoint32Y" fmla="*/ 1132 h 2085"/>
              <a:gd name="GluePoint33X" fmla="*/ 3007 w 3007"/>
              <a:gd name="GluePoint33Y" fmla="*/ 871 h 2085"/>
              <a:gd name="GluePoint34X" fmla="*/ 2860 w 3007"/>
              <a:gd name="GluePoint34Y" fmla="*/ 844 h 2085"/>
              <a:gd name="GluePoint35X" fmla="*/ 2670 w 3007"/>
              <a:gd name="GluePoint35Y" fmla="*/ 806 h 2085"/>
              <a:gd name="GluePoint36X" fmla="*/ 2458 w 3007"/>
              <a:gd name="GluePoint36Y" fmla="*/ 757 h 2085"/>
              <a:gd name="GluePoint37X" fmla="*/ 2138 w 3007"/>
              <a:gd name="GluePoint37Y" fmla="*/ 670 h 2085"/>
              <a:gd name="GluePoint38X" fmla="*/ 1959 w 3007"/>
              <a:gd name="GluePoint38Y" fmla="*/ 604 h 2085"/>
              <a:gd name="GluePoint39X" fmla="*/ 1824 w 3007"/>
              <a:gd name="GluePoint39Y" fmla="*/ 534 h 2085"/>
              <a:gd name="GluePoint40X" fmla="*/ 1769 w 3007"/>
              <a:gd name="GluePoint40Y" fmla="*/ 474 h 2085"/>
              <a:gd name="GluePoint41X" fmla="*/ 1753 w 3007"/>
              <a:gd name="GluePoint41Y" fmla="*/ 436 h 2085"/>
              <a:gd name="GluePoint42X" fmla="*/ 1780 w 3007"/>
              <a:gd name="GluePoint42Y" fmla="*/ 381 h 2085"/>
              <a:gd name="GluePoint43X" fmla="*/ 1862 w 3007"/>
              <a:gd name="GluePoint43Y" fmla="*/ 316 h 2085"/>
              <a:gd name="GluePoint44X" fmla="*/ 1986 w 3007"/>
              <a:gd name="GluePoint44Y" fmla="*/ 267 h 2085"/>
              <a:gd name="GluePoint45X" fmla="*/ 2149 w 3007"/>
              <a:gd name="GluePoint45Y" fmla="*/ 229 h 2085"/>
              <a:gd name="GluePoint46X" fmla="*/ 2431 w 3007"/>
              <a:gd name="GluePoint46Y" fmla="*/ 180 h 2085"/>
              <a:gd name="GluePoint47X" fmla="*/ 2827 w 3007"/>
              <a:gd name="GluePoint47Y" fmla="*/ 125 h 2085"/>
              <a:gd name="GluePoint48X" fmla="*/ 3007 w 3007"/>
              <a:gd name="GluePoint48Y" fmla="*/ 87 h 2085"/>
              <a:gd name="GluePoint49X" fmla="*/ 2909 w 3007"/>
              <a:gd name="GluePoint49Y" fmla="*/ 22 h 2085"/>
              <a:gd name="GluePoint50X" fmla="*/ 2676 w 3007"/>
              <a:gd name="GluePoint50Y" fmla="*/ 66 h 2085"/>
              <a:gd name="GluePoint51X" fmla="*/ 2285 w 3007"/>
              <a:gd name="GluePoint51Y" fmla="*/ 120 h 2085"/>
              <a:gd name="GluePoint52X" fmla="*/ 2030 w 3007"/>
              <a:gd name="GluePoint52Y" fmla="*/ 158 h 2085"/>
              <a:gd name="GluePoint53X" fmla="*/ 1791 w 3007"/>
              <a:gd name="GluePoint53Y" fmla="*/ 202 h 2085"/>
              <a:gd name="GluePoint54X" fmla="*/ 1601 w 3007"/>
              <a:gd name="GluePoint54Y" fmla="*/ 261 h 2085"/>
              <a:gd name="GluePoint55X" fmla="*/ 1471 w 3007"/>
              <a:gd name="GluePoint55Y" fmla="*/ 338 h 2085"/>
              <a:gd name="GluePoint56X" fmla="*/ 1438 w 3007"/>
              <a:gd name="GluePoint56Y" fmla="*/ 387 h 2085"/>
              <a:gd name="GluePoint57X" fmla="*/ 1427 w 3007"/>
              <a:gd name="GluePoint57Y" fmla="*/ 441 h 2085"/>
            </a:gdLst>
            <a:rect l="l" t="t" r="r" b="b"/>
            <a:pathLst>
              <a:path w="3007" h="2085">
                <a:moveTo>
                  <a:pt x="1427" y="441"/>
                </a:moveTo>
                <a:lnTo>
                  <a:pt x="1433" y="474"/>
                </a:lnTo>
                <a:lnTo>
                  <a:pt x="1444" y="501"/>
                </a:lnTo>
                <a:lnTo>
                  <a:pt x="1460" y="528"/>
                </a:lnTo>
                <a:lnTo>
                  <a:pt x="1482" y="550"/>
                </a:lnTo>
                <a:lnTo>
                  <a:pt x="1541" y="593"/>
                </a:lnTo>
                <a:lnTo>
                  <a:pt x="1623" y="637"/>
                </a:lnTo>
                <a:lnTo>
                  <a:pt x="1715" y="670"/>
                </a:lnTo>
                <a:lnTo>
                  <a:pt x="1818" y="702"/>
                </a:lnTo>
                <a:lnTo>
                  <a:pt x="1927" y="735"/>
                </a:lnTo>
                <a:lnTo>
                  <a:pt x="2041" y="762"/>
                </a:lnTo>
                <a:lnTo>
                  <a:pt x="2155" y="789"/>
                </a:lnTo>
                <a:lnTo>
                  <a:pt x="2269" y="822"/>
                </a:lnTo>
                <a:lnTo>
                  <a:pt x="2372" y="849"/>
                </a:lnTo>
                <a:lnTo>
                  <a:pt x="2464" y="882"/>
                </a:lnTo>
                <a:lnTo>
                  <a:pt x="2551" y="920"/>
                </a:lnTo>
                <a:lnTo>
                  <a:pt x="2616" y="958"/>
                </a:lnTo>
                <a:lnTo>
                  <a:pt x="2638" y="980"/>
                </a:lnTo>
                <a:lnTo>
                  <a:pt x="2659" y="1007"/>
                </a:lnTo>
                <a:lnTo>
                  <a:pt x="2676" y="1029"/>
                </a:lnTo>
                <a:lnTo>
                  <a:pt x="2681" y="1056"/>
                </a:lnTo>
                <a:lnTo>
                  <a:pt x="2681" y="1083"/>
                </a:lnTo>
                <a:lnTo>
                  <a:pt x="2676" y="1105"/>
                </a:lnTo>
                <a:lnTo>
                  <a:pt x="2665" y="1127"/>
                </a:lnTo>
                <a:lnTo>
                  <a:pt x="2643" y="1149"/>
                </a:lnTo>
                <a:lnTo>
                  <a:pt x="2616" y="1170"/>
                </a:lnTo>
                <a:lnTo>
                  <a:pt x="2583" y="1187"/>
                </a:lnTo>
                <a:lnTo>
                  <a:pt x="2545" y="1208"/>
                </a:lnTo>
                <a:lnTo>
                  <a:pt x="2502" y="1225"/>
                </a:lnTo>
                <a:lnTo>
                  <a:pt x="2448" y="1241"/>
                </a:lnTo>
                <a:lnTo>
                  <a:pt x="2388" y="1257"/>
                </a:lnTo>
                <a:lnTo>
                  <a:pt x="2328" y="1274"/>
                </a:lnTo>
                <a:lnTo>
                  <a:pt x="2258" y="1290"/>
                </a:lnTo>
                <a:lnTo>
                  <a:pt x="2106" y="1328"/>
                </a:lnTo>
                <a:lnTo>
                  <a:pt x="1932" y="1372"/>
                </a:lnTo>
                <a:lnTo>
                  <a:pt x="1742" y="1421"/>
                </a:lnTo>
                <a:lnTo>
                  <a:pt x="1531" y="1475"/>
                </a:lnTo>
                <a:lnTo>
                  <a:pt x="1308" y="1540"/>
                </a:lnTo>
                <a:lnTo>
                  <a:pt x="1069" y="1617"/>
                </a:lnTo>
                <a:lnTo>
                  <a:pt x="820" y="1709"/>
                </a:lnTo>
                <a:lnTo>
                  <a:pt x="554" y="1818"/>
                </a:lnTo>
                <a:lnTo>
                  <a:pt x="282" y="1943"/>
                </a:lnTo>
                <a:lnTo>
                  <a:pt x="0" y="2085"/>
                </a:lnTo>
                <a:lnTo>
                  <a:pt x="152" y="2085"/>
                </a:lnTo>
                <a:lnTo>
                  <a:pt x="244" y="2074"/>
                </a:lnTo>
                <a:lnTo>
                  <a:pt x="386" y="1992"/>
                </a:lnTo>
                <a:lnTo>
                  <a:pt x="537" y="1910"/>
                </a:lnTo>
                <a:lnTo>
                  <a:pt x="700" y="1834"/>
                </a:lnTo>
                <a:lnTo>
                  <a:pt x="879" y="1763"/>
                </a:lnTo>
                <a:lnTo>
                  <a:pt x="1064" y="1693"/>
                </a:lnTo>
                <a:lnTo>
                  <a:pt x="1259" y="1622"/>
                </a:lnTo>
                <a:lnTo>
                  <a:pt x="1661" y="1497"/>
                </a:lnTo>
                <a:lnTo>
                  <a:pt x="1748" y="1470"/>
                </a:lnTo>
                <a:lnTo>
                  <a:pt x="1845" y="1442"/>
                </a:lnTo>
                <a:lnTo>
                  <a:pt x="2046" y="1393"/>
                </a:lnTo>
                <a:lnTo>
                  <a:pt x="2252" y="1339"/>
                </a:lnTo>
                <a:lnTo>
                  <a:pt x="2458" y="1285"/>
                </a:lnTo>
                <a:lnTo>
                  <a:pt x="2551" y="1263"/>
                </a:lnTo>
                <a:lnTo>
                  <a:pt x="2643" y="1236"/>
                </a:lnTo>
                <a:lnTo>
                  <a:pt x="2730" y="1214"/>
                </a:lnTo>
                <a:lnTo>
                  <a:pt x="2806" y="1192"/>
                </a:lnTo>
                <a:lnTo>
                  <a:pt x="2876" y="1170"/>
                </a:lnTo>
                <a:lnTo>
                  <a:pt x="2931" y="1149"/>
                </a:lnTo>
                <a:lnTo>
                  <a:pt x="2974" y="1132"/>
                </a:lnTo>
                <a:lnTo>
                  <a:pt x="3007" y="1116"/>
                </a:lnTo>
                <a:lnTo>
                  <a:pt x="3007" y="871"/>
                </a:lnTo>
                <a:lnTo>
                  <a:pt x="2941" y="860"/>
                </a:lnTo>
                <a:lnTo>
                  <a:pt x="2860" y="844"/>
                </a:lnTo>
                <a:lnTo>
                  <a:pt x="2773" y="827"/>
                </a:lnTo>
                <a:lnTo>
                  <a:pt x="2670" y="806"/>
                </a:lnTo>
                <a:lnTo>
                  <a:pt x="2567" y="784"/>
                </a:lnTo>
                <a:lnTo>
                  <a:pt x="2458" y="757"/>
                </a:lnTo>
                <a:lnTo>
                  <a:pt x="2241" y="702"/>
                </a:lnTo>
                <a:lnTo>
                  <a:pt x="2138" y="670"/>
                </a:lnTo>
                <a:lnTo>
                  <a:pt x="2046" y="637"/>
                </a:lnTo>
                <a:lnTo>
                  <a:pt x="1959" y="604"/>
                </a:lnTo>
                <a:lnTo>
                  <a:pt x="1883" y="566"/>
                </a:lnTo>
                <a:lnTo>
                  <a:pt x="1824" y="534"/>
                </a:lnTo>
                <a:lnTo>
                  <a:pt x="1780" y="495"/>
                </a:lnTo>
                <a:lnTo>
                  <a:pt x="1769" y="474"/>
                </a:lnTo>
                <a:lnTo>
                  <a:pt x="1758" y="457"/>
                </a:lnTo>
                <a:lnTo>
                  <a:pt x="1753" y="436"/>
                </a:lnTo>
                <a:lnTo>
                  <a:pt x="1758" y="419"/>
                </a:lnTo>
                <a:lnTo>
                  <a:pt x="1780" y="381"/>
                </a:lnTo>
                <a:lnTo>
                  <a:pt x="1813" y="343"/>
                </a:lnTo>
                <a:lnTo>
                  <a:pt x="1862" y="316"/>
                </a:lnTo>
                <a:lnTo>
                  <a:pt x="1921" y="289"/>
                </a:lnTo>
                <a:lnTo>
                  <a:pt x="1986" y="267"/>
                </a:lnTo>
                <a:lnTo>
                  <a:pt x="2062" y="245"/>
                </a:lnTo>
                <a:lnTo>
                  <a:pt x="2149" y="229"/>
                </a:lnTo>
                <a:lnTo>
                  <a:pt x="2236" y="213"/>
                </a:lnTo>
                <a:lnTo>
                  <a:pt x="2431" y="180"/>
                </a:lnTo>
                <a:lnTo>
                  <a:pt x="2627" y="158"/>
                </a:lnTo>
                <a:lnTo>
                  <a:pt x="2827" y="125"/>
                </a:lnTo>
                <a:lnTo>
                  <a:pt x="2920" y="109"/>
                </a:lnTo>
                <a:lnTo>
                  <a:pt x="3007" y="87"/>
                </a:lnTo>
                <a:lnTo>
                  <a:pt x="3007" y="0"/>
                </a:lnTo>
                <a:lnTo>
                  <a:pt x="2909" y="22"/>
                </a:lnTo>
                <a:lnTo>
                  <a:pt x="2795" y="44"/>
                </a:lnTo>
                <a:lnTo>
                  <a:pt x="2676" y="66"/>
                </a:lnTo>
                <a:lnTo>
                  <a:pt x="2551" y="82"/>
                </a:lnTo>
                <a:lnTo>
                  <a:pt x="2285" y="120"/>
                </a:lnTo>
                <a:lnTo>
                  <a:pt x="2155" y="136"/>
                </a:lnTo>
                <a:lnTo>
                  <a:pt x="2030" y="158"/>
                </a:lnTo>
                <a:lnTo>
                  <a:pt x="1905" y="174"/>
                </a:lnTo>
                <a:lnTo>
                  <a:pt x="1791" y="202"/>
                </a:lnTo>
                <a:lnTo>
                  <a:pt x="1688" y="229"/>
                </a:lnTo>
                <a:lnTo>
                  <a:pt x="1601" y="261"/>
                </a:lnTo>
                <a:lnTo>
                  <a:pt x="1525" y="300"/>
                </a:lnTo>
                <a:lnTo>
                  <a:pt x="1471" y="338"/>
                </a:lnTo>
                <a:lnTo>
                  <a:pt x="1455" y="359"/>
                </a:lnTo>
                <a:lnTo>
                  <a:pt x="1438" y="387"/>
                </a:lnTo>
                <a:lnTo>
                  <a:pt x="1427" y="414"/>
                </a:lnTo>
                <a:lnTo>
                  <a:pt x="1427" y="441"/>
                </a:lnTo>
                <a:lnTo>
                  <a:pt x="1427" y="441"/>
                </a:lnTo>
                <a:close/>
              </a:path>
            </a:pathLst>
          </a:custGeom>
          <a:solidFill xmlns:a="http://schemas.openxmlformats.org/drawingml/2006/main">
            <a:srgbClr val="003399"/>
          </a:soli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0" name="Freeform 10">
            <a:extLst xmlns:a="http://schemas.openxmlformats.org/drawingml/2006/main">
              <a:ext uri="{FF2B5EF4-FFF2-40B4-BE49-F238E27FC236}">
                <a16:creationId xmlns:a16="http://schemas.microsoft.com/office/drawing/2014/main" id="{6C494D57-5CD3-4991-9A21-40CEE09A8C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7145280" y="3678120"/>
            <a:ext cx="1981080" cy="855720"/>
          </a:xfrm>
          <a:custGeom xmlns:a="http://schemas.openxmlformats.org/drawingml/2006/main">
            <a:gdLst>
              <a:gd name="GluePoint1X" fmla="*/ 0 w 1248"/>
              <a:gd name="GluePoint1Y" fmla="*/ 332 h 539"/>
              <a:gd name="GluePoint2X" fmla="*/ 0 w 1248"/>
              <a:gd name="GluePoint2Y" fmla="*/ 360 h 539"/>
              <a:gd name="GluePoint3X" fmla="*/ 5 w 1248"/>
              <a:gd name="GluePoint3Y" fmla="*/ 387 h 539"/>
              <a:gd name="GluePoint4X" fmla="*/ 27 w 1248"/>
              <a:gd name="GluePoint4Y" fmla="*/ 414 h 539"/>
              <a:gd name="GluePoint5X" fmla="*/ 54 w 1248"/>
              <a:gd name="GluePoint5Y" fmla="*/ 436 h 539"/>
              <a:gd name="GluePoint6X" fmla="*/ 92 w 1248"/>
              <a:gd name="GluePoint6Y" fmla="*/ 463 h 539"/>
              <a:gd name="GluePoint7X" fmla="*/ 141 w 1248"/>
              <a:gd name="GluePoint7Y" fmla="*/ 490 h 539"/>
              <a:gd name="GluePoint8X" fmla="*/ 195 w 1248"/>
              <a:gd name="GluePoint8Y" fmla="*/ 512 h 539"/>
              <a:gd name="GluePoint9X" fmla="*/ 255 w 1248"/>
              <a:gd name="GluePoint9Y" fmla="*/ 539 h 539"/>
              <a:gd name="GluePoint10X" fmla="*/ 212 w 1248"/>
              <a:gd name="GluePoint10Y" fmla="*/ 517 h 539"/>
              <a:gd name="GluePoint11X" fmla="*/ 179 w 1248"/>
              <a:gd name="GluePoint11Y" fmla="*/ 490 h 539"/>
              <a:gd name="GluePoint12X" fmla="*/ 157 w 1248"/>
              <a:gd name="GluePoint12Y" fmla="*/ 468 h 539"/>
              <a:gd name="GluePoint13X" fmla="*/ 141 w 1248"/>
              <a:gd name="GluePoint13Y" fmla="*/ 447 h 539"/>
              <a:gd name="GluePoint14X" fmla="*/ 136 w 1248"/>
              <a:gd name="GluePoint14Y" fmla="*/ 425 h 539"/>
              <a:gd name="GluePoint15X" fmla="*/ 136 w 1248"/>
              <a:gd name="GluePoint15Y" fmla="*/ 403 h 539"/>
              <a:gd name="GluePoint16X" fmla="*/ 141 w 1248"/>
              <a:gd name="GluePoint16Y" fmla="*/ 381 h 539"/>
              <a:gd name="GluePoint17X" fmla="*/ 157 w 1248"/>
              <a:gd name="GluePoint17Y" fmla="*/ 365 h 539"/>
              <a:gd name="GluePoint18X" fmla="*/ 179 w 1248"/>
              <a:gd name="GluePoint18Y" fmla="*/ 343 h 539"/>
              <a:gd name="GluePoint19X" fmla="*/ 201 w 1248"/>
              <a:gd name="GluePoint19Y" fmla="*/ 327 h 539"/>
              <a:gd name="GluePoint20X" fmla="*/ 266 w 1248"/>
              <a:gd name="GluePoint20Y" fmla="*/ 294 h 539"/>
              <a:gd name="GluePoint21X" fmla="*/ 353 w 1248"/>
              <a:gd name="GluePoint21Y" fmla="*/ 262 h 539"/>
              <a:gd name="GluePoint22X" fmla="*/ 445 w 1248"/>
              <a:gd name="GluePoint22Y" fmla="*/ 234 h 539"/>
              <a:gd name="GluePoint23X" fmla="*/ 554 w 1248"/>
              <a:gd name="GluePoint23Y" fmla="*/ 213 h 539"/>
              <a:gd name="GluePoint24X" fmla="*/ 662 w 1248"/>
              <a:gd name="GluePoint24Y" fmla="*/ 191 h 539"/>
              <a:gd name="GluePoint25X" fmla="*/ 890 w 1248"/>
              <a:gd name="GluePoint25Y" fmla="*/ 153 h 539"/>
              <a:gd name="GluePoint26X" fmla="*/ 993 w 1248"/>
              <a:gd name="GluePoint26Y" fmla="*/ 136 h 539"/>
              <a:gd name="GluePoint27X" fmla="*/ 1091 w 1248"/>
              <a:gd name="GluePoint27Y" fmla="*/ 120 h 539"/>
              <a:gd name="GluePoint28X" fmla="*/ 1178 w 1248"/>
              <a:gd name="GluePoint28Y" fmla="*/ 115 h 539"/>
              <a:gd name="GluePoint29X" fmla="*/ 1248 w 1248"/>
              <a:gd name="GluePoint29Y" fmla="*/ 104 h 539"/>
              <a:gd name="GluePoint30X" fmla="*/ 1248 w 1248"/>
              <a:gd name="GluePoint30Y" fmla="*/ 0 h 539"/>
              <a:gd name="GluePoint31X" fmla="*/ 1161 w 1248"/>
              <a:gd name="GluePoint31Y" fmla="*/ 22 h 539"/>
              <a:gd name="GluePoint32X" fmla="*/ 1069 w 1248"/>
              <a:gd name="GluePoint32Y" fmla="*/ 38 h 539"/>
              <a:gd name="GluePoint33X" fmla="*/ 874 w 1248"/>
              <a:gd name="GluePoint33Y" fmla="*/ 71 h 539"/>
              <a:gd name="GluePoint34X" fmla="*/ 673 w 1248"/>
              <a:gd name="GluePoint34Y" fmla="*/ 93 h 539"/>
              <a:gd name="GluePoint35X" fmla="*/ 483 w 1248"/>
              <a:gd name="GluePoint35Y" fmla="*/ 126 h 539"/>
              <a:gd name="GluePoint36X" fmla="*/ 391 w 1248"/>
              <a:gd name="GluePoint36Y" fmla="*/ 142 h 539"/>
              <a:gd name="GluePoint37X" fmla="*/ 309 w 1248"/>
              <a:gd name="GluePoint37Y" fmla="*/ 158 h 539"/>
              <a:gd name="GluePoint38X" fmla="*/ 228 w 1248"/>
              <a:gd name="GluePoint38Y" fmla="*/ 180 h 539"/>
              <a:gd name="GluePoint39X" fmla="*/ 163 w 1248"/>
              <a:gd name="GluePoint39Y" fmla="*/ 202 h 539"/>
              <a:gd name="GluePoint40X" fmla="*/ 103 w 1248"/>
              <a:gd name="GluePoint40Y" fmla="*/ 229 h 539"/>
              <a:gd name="GluePoint41X" fmla="*/ 54 w 1248"/>
              <a:gd name="GluePoint41Y" fmla="*/ 256 h 539"/>
              <a:gd name="GluePoint42X" fmla="*/ 22 w 1248"/>
              <a:gd name="GluePoint42Y" fmla="*/ 294 h 539"/>
              <a:gd name="GluePoint43X" fmla="*/ 0 w 1248"/>
              <a:gd name="GluePoint43Y" fmla="*/ 332 h 539"/>
              <a:gd name="GluePoint44X" fmla="*/ 0 w 1248"/>
              <a:gd name="GluePoint44Y" fmla="*/ 332 h 539"/>
            </a:gdLst>
            <a:rect l="l" t="t" r="r" b="b"/>
            <a:pathLst>
              <a:path w="1248" h="539">
                <a:moveTo>
                  <a:pt x="0" y="332"/>
                </a:moveTo>
                <a:lnTo>
                  <a:pt x="0" y="360"/>
                </a:lnTo>
                <a:lnTo>
                  <a:pt x="5" y="387"/>
                </a:lnTo>
                <a:lnTo>
                  <a:pt x="27" y="414"/>
                </a:lnTo>
                <a:lnTo>
                  <a:pt x="54" y="436"/>
                </a:lnTo>
                <a:lnTo>
                  <a:pt x="92" y="463"/>
                </a:lnTo>
                <a:lnTo>
                  <a:pt x="141" y="490"/>
                </a:lnTo>
                <a:lnTo>
                  <a:pt x="195" y="512"/>
                </a:lnTo>
                <a:lnTo>
                  <a:pt x="255" y="539"/>
                </a:lnTo>
                <a:lnTo>
                  <a:pt x="212" y="517"/>
                </a:lnTo>
                <a:lnTo>
                  <a:pt x="179" y="490"/>
                </a:lnTo>
                <a:lnTo>
                  <a:pt x="157" y="468"/>
                </a:lnTo>
                <a:lnTo>
                  <a:pt x="141" y="447"/>
                </a:lnTo>
                <a:lnTo>
                  <a:pt x="136" y="425"/>
                </a:lnTo>
                <a:lnTo>
                  <a:pt x="136" y="403"/>
                </a:lnTo>
                <a:lnTo>
                  <a:pt x="141" y="381"/>
                </a:lnTo>
                <a:lnTo>
                  <a:pt x="157" y="365"/>
                </a:lnTo>
                <a:lnTo>
                  <a:pt x="179" y="343"/>
                </a:lnTo>
                <a:lnTo>
                  <a:pt x="201" y="327"/>
                </a:lnTo>
                <a:lnTo>
                  <a:pt x="266" y="294"/>
                </a:lnTo>
                <a:lnTo>
                  <a:pt x="353" y="262"/>
                </a:lnTo>
                <a:lnTo>
                  <a:pt x="445" y="234"/>
                </a:lnTo>
                <a:lnTo>
                  <a:pt x="554" y="213"/>
                </a:lnTo>
                <a:lnTo>
                  <a:pt x="662" y="191"/>
                </a:lnTo>
                <a:lnTo>
                  <a:pt x="890" y="153"/>
                </a:lnTo>
                <a:lnTo>
                  <a:pt x="993" y="136"/>
                </a:lnTo>
                <a:lnTo>
                  <a:pt x="1091" y="120"/>
                </a:lnTo>
                <a:lnTo>
                  <a:pt x="1178" y="115"/>
                </a:lnTo>
                <a:lnTo>
                  <a:pt x="1248" y="104"/>
                </a:lnTo>
                <a:lnTo>
                  <a:pt x="1248" y="0"/>
                </a:lnTo>
                <a:lnTo>
                  <a:pt x="1161" y="22"/>
                </a:lnTo>
                <a:lnTo>
                  <a:pt x="1069" y="38"/>
                </a:lnTo>
                <a:lnTo>
                  <a:pt x="874" y="71"/>
                </a:lnTo>
                <a:lnTo>
                  <a:pt x="673" y="93"/>
                </a:lnTo>
                <a:lnTo>
                  <a:pt x="483" y="126"/>
                </a:lnTo>
                <a:lnTo>
                  <a:pt x="391" y="142"/>
                </a:lnTo>
                <a:lnTo>
                  <a:pt x="309" y="158"/>
                </a:lnTo>
                <a:lnTo>
                  <a:pt x="228" y="180"/>
                </a:lnTo>
                <a:lnTo>
                  <a:pt x="163" y="202"/>
                </a:lnTo>
                <a:lnTo>
                  <a:pt x="103" y="229"/>
                </a:lnTo>
                <a:lnTo>
                  <a:pt x="54" y="256"/>
                </a:lnTo>
                <a:lnTo>
                  <a:pt x="22" y="294"/>
                </a:lnTo>
                <a:lnTo>
                  <a:pt x="0" y="332"/>
                </a:lnTo>
                <a:lnTo>
                  <a:pt x="0" y="332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D86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1" name="Freeform 11">
            <a:extLst xmlns:a="http://schemas.openxmlformats.org/drawingml/2006/main">
              <a:ext uri="{FF2B5EF4-FFF2-40B4-BE49-F238E27FC236}">
                <a16:creationId xmlns:a16="http://schemas.microsoft.com/office/drawing/2014/main" id="{939FF469-3F65-438A-BF21-56EABD2017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5273640" y="2128680"/>
            <a:ext cx="2896920" cy="2440080"/>
          </a:xfrm>
          <a:custGeom xmlns:a="http://schemas.openxmlformats.org/drawingml/2006/main">
            <a:gdLst>
              <a:gd name="GluePoint1X" fmla="*/ 982 w 2296"/>
              <a:gd name="GluePoint1Y" fmla="*/ 1061 h 1469"/>
              <a:gd name="GluePoint2X" fmla="*/ 1357 w 2296"/>
              <a:gd name="GluePoint2Y" fmla="*/ 1012 h 1469"/>
              <a:gd name="GluePoint3X" fmla="*/ 1666 w 2296"/>
              <a:gd name="GluePoint3Y" fmla="*/ 957 h 1469"/>
              <a:gd name="GluePoint4X" fmla="*/ 1916 w 2296"/>
              <a:gd name="GluePoint4Y" fmla="*/ 897 h 1469"/>
              <a:gd name="GluePoint5X" fmla="*/ 2100 w 2296"/>
              <a:gd name="GluePoint5Y" fmla="*/ 832 h 1469"/>
              <a:gd name="GluePoint6X" fmla="*/ 2220 w 2296"/>
              <a:gd name="GluePoint6Y" fmla="*/ 756 h 1469"/>
              <a:gd name="GluePoint7X" fmla="*/ 2285 w 2296"/>
              <a:gd name="GluePoint7Y" fmla="*/ 669 h 1469"/>
              <a:gd name="GluePoint8X" fmla="*/ 2290 w 2296"/>
              <a:gd name="GluePoint8Y" fmla="*/ 560 h 1469"/>
              <a:gd name="GluePoint9X" fmla="*/ 2241 w 2296"/>
              <a:gd name="GluePoint9Y" fmla="*/ 457 h 1469"/>
              <a:gd name="GluePoint10X" fmla="*/ 2144 w 2296"/>
              <a:gd name="GluePoint10Y" fmla="*/ 364 h 1469"/>
              <a:gd name="GluePoint11X" fmla="*/ 2008 w 2296"/>
              <a:gd name="GluePoint11Y" fmla="*/ 277 h 1469"/>
              <a:gd name="GluePoint12X" fmla="*/ 1769 w 2296"/>
              <a:gd name="GluePoint12Y" fmla="*/ 157 h 1469"/>
              <a:gd name="GluePoint13X" fmla="*/ 1612 w 2296"/>
              <a:gd name="GluePoint13Y" fmla="*/ 92 h 1469"/>
              <a:gd name="GluePoint14X" fmla="*/ 1476 w 2296"/>
              <a:gd name="GluePoint14Y" fmla="*/ 43 h 1469"/>
              <a:gd name="GluePoint15X" fmla="*/ 1384 w 2296"/>
              <a:gd name="GluePoint15Y" fmla="*/ 10 h 1469"/>
              <a:gd name="GluePoint16X" fmla="*/ 1346 w 2296"/>
              <a:gd name="GluePoint16Y" fmla="*/ 0 h 1469"/>
              <a:gd name="GluePoint17X" fmla="*/ 1655 w 2296"/>
              <a:gd name="GluePoint17Y" fmla="*/ 119 h 1469"/>
              <a:gd name="GluePoint18X" fmla="*/ 1948 w 2296"/>
              <a:gd name="GluePoint18Y" fmla="*/ 255 h 1469"/>
              <a:gd name="GluePoint19X" fmla="*/ 2068 w 2296"/>
              <a:gd name="GluePoint19Y" fmla="*/ 326 h 1469"/>
              <a:gd name="GluePoint20X" fmla="*/ 2171 w 2296"/>
              <a:gd name="GluePoint20Y" fmla="*/ 402 h 1469"/>
              <a:gd name="GluePoint21X" fmla="*/ 2236 w 2296"/>
              <a:gd name="GluePoint21Y" fmla="*/ 478 h 1469"/>
              <a:gd name="GluePoint22X" fmla="*/ 2263 w 2296"/>
              <a:gd name="GluePoint22Y" fmla="*/ 560 h 1469"/>
              <a:gd name="GluePoint23X" fmla="*/ 2241 w 2296"/>
              <a:gd name="GluePoint23Y" fmla="*/ 636 h 1469"/>
              <a:gd name="GluePoint24X" fmla="*/ 2171 w 2296"/>
              <a:gd name="GluePoint24Y" fmla="*/ 702 h 1469"/>
              <a:gd name="GluePoint25X" fmla="*/ 2062 w 2296"/>
              <a:gd name="GluePoint25Y" fmla="*/ 756 h 1469"/>
              <a:gd name="GluePoint26X" fmla="*/ 1921 w 2296"/>
              <a:gd name="GluePoint26Y" fmla="*/ 800 h 1469"/>
              <a:gd name="GluePoint27X" fmla="*/ 1748 w 2296"/>
              <a:gd name="GluePoint27Y" fmla="*/ 843 h 1469"/>
              <a:gd name="GluePoint28X" fmla="*/ 1351 w 2296"/>
              <a:gd name="GluePoint28Y" fmla="*/ 908 h 1469"/>
              <a:gd name="GluePoint29X" fmla="*/ 923 w 2296"/>
              <a:gd name="GluePoint29Y" fmla="*/ 968 h 1469"/>
              <a:gd name="GluePoint30X" fmla="*/ 521 w 2296"/>
              <a:gd name="GluePoint30Y" fmla="*/ 1028 h 1469"/>
              <a:gd name="GluePoint31X" fmla="*/ 353 w 2296"/>
              <a:gd name="GluePoint31Y" fmla="*/ 1066 h 1469"/>
              <a:gd name="GluePoint32X" fmla="*/ 206 w 2296"/>
              <a:gd name="GluePoint32Y" fmla="*/ 1104 h 1469"/>
              <a:gd name="GluePoint33X" fmla="*/ 92 w 2296"/>
              <a:gd name="GluePoint33Y" fmla="*/ 1148 h 1469"/>
              <a:gd name="GluePoint34X" fmla="*/ 22 w 2296"/>
              <a:gd name="GluePoint34Y" fmla="*/ 1202 h 1469"/>
              <a:gd name="GluePoint35X" fmla="*/ 0 w 2296"/>
              <a:gd name="GluePoint35Y" fmla="*/ 1262 h 1469"/>
              <a:gd name="GluePoint36X" fmla="*/ 27 w 2296"/>
              <a:gd name="GluePoint36Y" fmla="*/ 1327 h 1469"/>
              <a:gd name="GluePoint37X" fmla="*/ 98 w 2296"/>
              <a:gd name="GluePoint37Y" fmla="*/ 1382 h 1469"/>
              <a:gd name="GluePoint38X" fmla="*/ 196 w 2296"/>
              <a:gd name="GluePoint38Y" fmla="*/ 1425 h 1469"/>
              <a:gd name="GluePoint39X" fmla="*/ 326 w 2296"/>
              <a:gd name="GluePoint39Y" fmla="*/ 1469 h 1469"/>
              <a:gd name="GluePoint40X" fmla="*/ 217 w 2296"/>
              <a:gd name="GluePoint40Y" fmla="*/ 1414 h 1469"/>
              <a:gd name="GluePoint41X" fmla="*/ 147 w 2296"/>
              <a:gd name="GluePoint41Y" fmla="*/ 1360 h 1469"/>
              <a:gd name="GluePoint42X" fmla="*/ 120 w 2296"/>
              <a:gd name="GluePoint42Y" fmla="*/ 1306 h 1469"/>
              <a:gd name="GluePoint43X" fmla="*/ 141 w 2296"/>
              <a:gd name="GluePoint43Y" fmla="*/ 1257 h 1469"/>
              <a:gd name="GluePoint44X" fmla="*/ 212 w 2296"/>
              <a:gd name="GluePoint44Y" fmla="*/ 1208 h 1469"/>
              <a:gd name="GluePoint45X" fmla="*/ 342 w 2296"/>
              <a:gd name="GluePoint45Y" fmla="*/ 1164 h 1469"/>
              <a:gd name="GluePoint46X" fmla="*/ 527 w 2296"/>
              <a:gd name="GluePoint46Y" fmla="*/ 1121 h 1469"/>
              <a:gd name="GluePoint47X" fmla="*/ 771 w 2296"/>
              <a:gd name="GluePoint47Y" fmla="*/ 1088 h 1469"/>
            </a:gdLst>
            <a:rect l="l" t="t" r="r" b="b"/>
            <a:pathLst>
              <a:path w="2296" h="1469">
                <a:moveTo>
                  <a:pt x="771" y="1088"/>
                </a:moveTo>
                <a:lnTo>
                  <a:pt x="982" y="1061"/>
                </a:lnTo>
                <a:lnTo>
                  <a:pt x="1178" y="1034"/>
                </a:lnTo>
                <a:lnTo>
                  <a:pt x="1357" y="1012"/>
                </a:lnTo>
                <a:lnTo>
                  <a:pt x="1520" y="985"/>
                </a:lnTo>
                <a:lnTo>
                  <a:pt x="1666" y="957"/>
                </a:lnTo>
                <a:lnTo>
                  <a:pt x="1796" y="930"/>
                </a:lnTo>
                <a:lnTo>
                  <a:pt x="1916" y="897"/>
                </a:lnTo>
                <a:lnTo>
                  <a:pt x="2013" y="870"/>
                </a:lnTo>
                <a:lnTo>
                  <a:pt x="2100" y="832"/>
                </a:lnTo>
                <a:lnTo>
                  <a:pt x="2171" y="800"/>
                </a:lnTo>
                <a:lnTo>
                  <a:pt x="2220" y="756"/>
                </a:lnTo>
                <a:lnTo>
                  <a:pt x="2263" y="712"/>
                </a:lnTo>
                <a:lnTo>
                  <a:pt x="2285" y="669"/>
                </a:lnTo>
                <a:lnTo>
                  <a:pt x="2296" y="614"/>
                </a:lnTo>
                <a:lnTo>
                  <a:pt x="2290" y="560"/>
                </a:lnTo>
                <a:lnTo>
                  <a:pt x="2269" y="500"/>
                </a:lnTo>
                <a:lnTo>
                  <a:pt x="2241" y="457"/>
                </a:lnTo>
                <a:lnTo>
                  <a:pt x="2198" y="408"/>
                </a:lnTo>
                <a:lnTo>
                  <a:pt x="2144" y="364"/>
                </a:lnTo>
                <a:lnTo>
                  <a:pt x="2079" y="321"/>
                </a:lnTo>
                <a:lnTo>
                  <a:pt x="2008" y="277"/>
                </a:lnTo>
                <a:lnTo>
                  <a:pt x="1927" y="234"/>
                </a:lnTo>
                <a:lnTo>
                  <a:pt x="1769" y="157"/>
                </a:lnTo>
                <a:lnTo>
                  <a:pt x="1688" y="125"/>
                </a:lnTo>
                <a:lnTo>
                  <a:pt x="1612" y="92"/>
                </a:lnTo>
                <a:lnTo>
                  <a:pt x="1536" y="65"/>
                </a:lnTo>
                <a:lnTo>
                  <a:pt x="1476" y="43"/>
                </a:lnTo>
                <a:lnTo>
                  <a:pt x="1422" y="27"/>
                </a:lnTo>
                <a:lnTo>
                  <a:pt x="1384" y="10"/>
                </a:lnTo>
                <a:lnTo>
                  <a:pt x="1357" y="5"/>
                </a:lnTo>
                <a:lnTo>
                  <a:pt x="1346" y="0"/>
                </a:lnTo>
                <a:lnTo>
                  <a:pt x="1498" y="54"/>
                </a:lnTo>
                <a:lnTo>
                  <a:pt x="1655" y="119"/>
                </a:lnTo>
                <a:lnTo>
                  <a:pt x="1807" y="185"/>
                </a:lnTo>
                <a:lnTo>
                  <a:pt x="1948" y="255"/>
                </a:lnTo>
                <a:lnTo>
                  <a:pt x="2013" y="288"/>
                </a:lnTo>
                <a:lnTo>
                  <a:pt x="2068" y="326"/>
                </a:lnTo>
                <a:lnTo>
                  <a:pt x="2122" y="364"/>
                </a:lnTo>
                <a:lnTo>
                  <a:pt x="2171" y="402"/>
                </a:lnTo>
                <a:lnTo>
                  <a:pt x="2209" y="440"/>
                </a:lnTo>
                <a:lnTo>
                  <a:pt x="2236" y="478"/>
                </a:lnTo>
                <a:lnTo>
                  <a:pt x="2252" y="522"/>
                </a:lnTo>
                <a:lnTo>
                  <a:pt x="2263" y="560"/>
                </a:lnTo>
                <a:lnTo>
                  <a:pt x="2258" y="598"/>
                </a:lnTo>
                <a:lnTo>
                  <a:pt x="2241" y="636"/>
                </a:lnTo>
                <a:lnTo>
                  <a:pt x="2214" y="669"/>
                </a:lnTo>
                <a:lnTo>
                  <a:pt x="2171" y="702"/>
                </a:lnTo>
                <a:lnTo>
                  <a:pt x="2122" y="729"/>
                </a:lnTo>
                <a:lnTo>
                  <a:pt x="2062" y="756"/>
                </a:lnTo>
                <a:lnTo>
                  <a:pt x="1997" y="778"/>
                </a:lnTo>
                <a:lnTo>
                  <a:pt x="1921" y="800"/>
                </a:lnTo>
                <a:lnTo>
                  <a:pt x="1834" y="821"/>
                </a:lnTo>
                <a:lnTo>
                  <a:pt x="1748" y="843"/>
                </a:lnTo>
                <a:lnTo>
                  <a:pt x="1552" y="876"/>
                </a:lnTo>
                <a:lnTo>
                  <a:pt x="1351" y="908"/>
                </a:lnTo>
                <a:lnTo>
                  <a:pt x="1134" y="941"/>
                </a:lnTo>
                <a:lnTo>
                  <a:pt x="923" y="968"/>
                </a:lnTo>
                <a:lnTo>
                  <a:pt x="716" y="995"/>
                </a:lnTo>
                <a:lnTo>
                  <a:pt x="521" y="1028"/>
                </a:lnTo>
                <a:lnTo>
                  <a:pt x="434" y="1044"/>
                </a:lnTo>
                <a:lnTo>
                  <a:pt x="353" y="1066"/>
                </a:lnTo>
                <a:lnTo>
                  <a:pt x="277" y="1082"/>
                </a:lnTo>
                <a:lnTo>
                  <a:pt x="206" y="1104"/>
                </a:lnTo>
                <a:lnTo>
                  <a:pt x="147" y="1126"/>
                </a:lnTo>
                <a:lnTo>
                  <a:pt x="92" y="1148"/>
                </a:lnTo>
                <a:lnTo>
                  <a:pt x="54" y="1175"/>
                </a:lnTo>
                <a:lnTo>
                  <a:pt x="22" y="1202"/>
                </a:lnTo>
                <a:lnTo>
                  <a:pt x="6" y="1229"/>
                </a:lnTo>
                <a:lnTo>
                  <a:pt x="0" y="1262"/>
                </a:lnTo>
                <a:lnTo>
                  <a:pt x="11" y="1295"/>
                </a:lnTo>
                <a:lnTo>
                  <a:pt x="27" y="1327"/>
                </a:lnTo>
                <a:lnTo>
                  <a:pt x="54" y="1355"/>
                </a:lnTo>
                <a:lnTo>
                  <a:pt x="98" y="1382"/>
                </a:lnTo>
                <a:lnTo>
                  <a:pt x="141" y="1404"/>
                </a:lnTo>
                <a:lnTo>
                  <a:pt x="196" y="1425"/>
                </a:lnTo>
                <a:lnTo>
                  <a:pt x="261" y="1447"/>
                </a:lnTo>
                <a:lnTo>
                  <a:pt x="326" y="1469"/>
                </a:lnTo>
                <a:lnTo>
                  <a:pt x="266" y="1442"/>
                </a:lnTo>
                <a:lnTo>
                  <a:pt x="217" y="1414"/>
                </a:lnTo>
                <a:lnTo>
                  <a:pt x="174" y="1387"/>
                </a:lnTo>
                <a:lnTo>
                  <a:pt x="147" y="1360"/>
                </a:lnTo>
                <a:lnTo>
                  <a:pt x="125" y="1333"/>
                </a:lnTo>
                <a:lnTo>
                  <a:pt x="120" y="1306"/>
                </a:lnTo>
                <a:lnTo>
                  <a:pt x="125" y="1278"/>
                </a:lnTo>
                <a:lnTo>
                  <a:pt x="141" y="1257"/>
                </a:lnTo>
                <a:lnTo>
                  <a:pt x="174" y="1229"/>
                </a:lnTo>
                <a:lnTo>
                  <a:pt x="212" y="1208"/>
                </a:lnTo>
                <a:lnTo>
                  <a:pt x="272" y="1186"/>
                </a:lnTo>
                <a:lnTo>
                  <a:pt x="342" y="1164"/>
                </a:lnTo>
                <a:lnTo>
                  <a:pt x="423" y="1142"/>
                </a:lnTo>
                <a:lnTo>
                  <a:pt x="527" y="1121"/>
                </a:lnTo>
                <a:lnTo>
                  <a:pt x="641" y="1104"/>
                </a:lnTo>
                <a:lnTo>
                  <a:pt x="771" y="1088"/>
                </a:lnTo>
                <a:lnTo>
                  <a:pt x="771" y="108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B82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2" name="Freeform 12">
            <a:extLst xmlns:a="http://schemas.openxmlformats.org/drawingml/2006/main">
              <a:ext uri="{FF2B5EF4-FFF2-40B4-BE49-F238E27FC236}">
                <a16:creationId xmlns:a16="http://schemas.microsoft.com/office/drawing/2014/main" id="{7C41D02D-5165-4430-80CA-DB2AFC2CCD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0" y="0"/>
            <a:ext cx="9140760" cy="2819160"/>
          </a:xfrm>
          <a:custGeom xmlns:a="http://schemas.openxmlformats.org/drawingml/2006/main">
            <a:gdLst>
              <a:gd name="GluePoint1X" fmla="*/ 0 w 5740"/>
              <a:gd name="GluePoint1Y" fmla="*/ 0 h 1906"/>
              <a:gd name="GluePoint2X" fmla="*/ 0 w 5740"/>
              <a:gd name="GluePoint2Y" fmla="*/ 1906 h 1906"/>
              <a:gd name="GluePoint3X" fmla="*/ 5740 w 5740"/>
              <a:gd name="GluePoint3Y" fmla="*/ 1906 h 1906"/>
              <a:gd name="GluePoint4X" fmla="*/ 5740 w 5740"/>
              <a:gd name="GluePoint4Y" fmla="*/ 0 h 1906"/>
              <a:gd name="GluePoint5X" fmla="*/ 0 w 5740"/>
              <a:gd name="GluePoint5Y" fmla="*/ 0 h 1906"/>
              <a:gd name="GluePoint6X" fmla="*/ 0 w 5740"/>
              <a:gd name="GluePoint6Y" fmla="*/ 0 h 1906"/>
            </a:gdLst>
            <a:rect l="l" t="t" r="r" b="b"/>
            <a:pathLst>
              <a:path w="5740" h="1906">
                <a:moveTo>
                  <a:pt x="0" y="0"/>
                </a:moveTo>
                <a:lnTo>
                  <a:pt x="0" y="1906"/>
                </a:lnTo>
                <a:lnTo>
                  <a:pt x="5740" y="1906"/>
                </a:lnTo>
                <a:lnTo>
                  <a:pt x="574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0514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3" name="PlaceHolder 3">
            <a:extLst xmlns:a="http://schemas.openxmlformats.org/drawingml/2006/main">
              <a:ext uri="{FF2B5EF4-FFF2-40B4-BE49-F238E27FC236}">
                <a16:creationId xmlns:a16="http://schemas.microsoft.com/office/drawing/2014/main" id="{3D5B4327-E4AC-4A33-9BAF-C47220E52347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defRPr>
            </a:lvl1pPr>
          </a:lstStyle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Click to edit the title text format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5" name="PlaceHolder 5">
            <a:extLst xmlns:a="http://schemas.openxmlformats.org/drawingml/2006/main">
              <a:ext uri="{FF2B5EF4-FFF2-40B4-BE49-F238E27FC236}">
                <a16:creationId xmlns:a16="http://schemas.microsoft.com/office/drawing/2014/main" id="{22296E57-418A-4DEC-8873-18B12638E5E6}"/>
              </a:ext>
            </a:extLst>
          </p:cNvPr>
          <p:cNvSpPr>
            <a:spLocks xmlns:a="http://schemas.openxmlformats.org/drawingml/2006/main" noGrp="1"/>
          </p:cNvSpPr>
          <p:nvPr>
            <p:ph type="body"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t">
            <a:normAutofit/>
          </a:bodyPr>
          <a:lstStyle xmlns:a="http://schemas.openxmlformats.org/drawingml/2006/main">
            <a:lvl1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1pPr>
            <a:lvl2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2pPr>
            <a:lvl3pPr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3pPr>
            <a:lvl4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4pPr>
            <a:lvl5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5pPr>
            <a:lvl6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6pPr>
            <a:lvl7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7pPr>
          </a:lstStyle>
          <a:p xmlns:a="http://schemas.openxmlformats.org/drawingml/2006/main">
            <a:pPr marL="343080" indent="-34308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Click to edit the outline text format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Second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Third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600200" lvl="3" indent="-22860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Fourth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4" indent="-22860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Fifth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5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Sixth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6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Seventh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</p:cSld>
</p:sldLayout>
</file>

<file path=ppt/slideLayouts/slideLayout2.xml><?xml version="1.0" encoding="utf-8"?>
<p:sldLayout xmlns:p="http://schemas.openxmlformats.org/presentationml/2006/main" type="blank" preserve="1">
  <p:cSld name="Title1">
    <p:bg>
      <p:bgPr>
        <a:solidFill xmlns:a="http://schemas.openxmlformats.org/drawingml/2006/main">
          <a:srgbClr val="00339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Freeform 4">
            <a:extLst xmlns:a="http://schemas.openxmlformats.org/drawingml/2006/main">
              <a:ext uri="{FF2B5EF4-FFF2-40B4-BE49-F238E27FC236}">
                <a16:creationId xmlns:a16="http://schemas.microsoft.com/office/drawing/2014/main" id="{DCEDEB48-B44C-4415-83D0-9687B15150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2743200" y="4197240"/>
            <a:ext cx="4574880" cy="2652480"/>
          </a:xfrm>
          <a:custGeom xmlns:a="http://schemas.openxmlformats.org/drawingml/2006/main">
            <a:gdLst>
              <a:gd name="GluePoint1X" fmla="*/ 2740 w 2882"/>
              <a:gd name="GluePoint1Y" fmla="*/ 528 h 1671"/>
              <a:gd name="GluePoint2X" fmla="*/ 2632 w 2882"/>
              <a:gd name="GluePoint2Y" fmla="*/ 484 h 1671"/>
              <a:gd name="GluePoint3X" fmla="*/ 2480 w 2882"/>
              <a:gd name="GluePoint3Y" fmla="*/ 424 h 1671"/>
              <a:gd name="GluePoint4X" fmla="*/ 2203 w 2882"/>
              <a:gd name="GluePoint4Y" fmla="*/ 343 h 1671"/>
              <a:gd name="GluePoint5X" fmla="*/ 1970 w 2882"/>
              <a:gd name="GluePoint5Y" fmla="*/ 277 h 1671"/>
              <a:gd name="GluePoint6X" fmla="*/ 1807 w 2882"/>
              <a:gd name="GluePoint6Y" fmla="*/ 212 h 1671"/>
              <a:gd name="GluePoint7X" fmla="*/ 1693 w 2882"/>
              <a:gd name="GluePoint7Y" fmla="*/ 152 h 1671"/>
              <a:gd name="GluePoint8X" fmla="*/ 1628 w 2882"/>
              <a:gd name="GluePoint8Y" fmla="*/ 103 h 1671"/>
              <a:gd name="GluePoint9X" fmla="*/ 1590 w 2882"/>
              <a:gd name="GluePoint9Y" fmla="*/ 60 h 1671"/>
              <a:gd name="GluePoint10X" fmla="*/ 1579 w 2882"/>
              <a:gd name="GluePoint10Y" fmla="*/ 27 h 1671"/>
              <a:gd name="GluePoint11X" fmla="*/ 1585 w 2882"/>
              <a:gd name="GluePoint11Y" fmla="*/ 0 h 1671"/>
              <a:gd name="GluePoint12X" fmla="*/ 1557 w 2882"/>
              <a:gd name="GluePoint12Y" fmla="*/ 49 h 1671"/>
              <a:gd name="GluePoint13X" fmla="*/ 1568 w 2882"/>
              <a:gd name="GluePoint13Y" fmla="*/ 98 h 1671"/>
              <a:gd name="GluePoint14X" fmla="*/ 1617 w 2882"/>
              <a:gd name="GluePoint14Y" fmla="*/ 141 h 1671"/>
              <a:gd name="GluePoint15X" fmla="*/ 1688 w 2882"/>
              <a:gd name="GluePoint15Y" fmla="*/ 185 h 1671"/>
              <a:gd name="GluePoint16X" fmla="*/ 1791 w 2882"/>
              <a:gd name="GluePoint16Y" fmla="*/ 228 h 1671"/>
              <a:gd name="GluePoint17X" fmla="*/ 2040 w 2882"/>
              <a:gd name="GluePoint17Y" fmla="*/ 310 h 1671"/>
              <a:gd name="GluePoint18X" fmla="*/ 2285 w 2882"/>
              <a:gd name="GluePoint18Y" fmla="*/ 381 h 1671"/>
              <a:gd name="GluePoint19X" fmla="*/ 2464 w 2882"/>
              <a:gd name="GluePoint19Y" fmla="*/ 435 h 1671"/>
              <a:gd name="GluePoint20X" fmla="*/ 2605 w 2882"/>
              <a:gd name="GluePoint20Y" fmla="*/ 484 h 1671"/>
              <a:gd name="GluePoint21X" fmla="*/ 2708 w 2882"/>
              <a:gd name="GluePoint21Y" fmla="*/ 528 h 1671"/>
              <a:gd name="GluePoint22X" fmla="*/ 2768 w 2882"/>
              <a:gd name="GluePoint22Y" fmla="*/ 560 h 1671"/>
              <a:gd name="GluePoint23X" fmla="*/ 2795 w 2882"/>
              <a:gd name="GluePoint23Y" fmla="*/ 593 h 1671"/>
              <a:gd name="GluePoint24X" fmla="*/ 2795 w 2882"/>
              <a:gd name="GluePoint24Y" fmla="*/ 642 h 1671"/>
              <a:gd name="GluePoint25X" fmla="*/ 2762 w 2882"/>
              <a:gd name="GluePoint25Y" fmla="*/ 691 h 1671"/>
              <a:gd name="GluePoint26X" fmla="*/ 2692 w 2882"/>
              <a:gd name="GluePoint26Y" fmla="*/ 735 h 1671"/>
              <a:gd name="GluePoint27X" fmla="*/ 2589 w 2882"/>
              <a:gd name="GluePoint27Y" fmla="*/ 778 h 1671"/>
              <a:gd name="GluePoint28X" fmla="*/ 2458 w 2882"/>
              <a:gd name="GluePoint28Y" fmla="*/ 822 h 1671"/>
              <a:gd name="GluePoint29X" fmla="*/ 2301 w 2882"/>
              <a:gd name="GluePoint29Y" fmla="*/ 865 h 1671"/>
              <a:gd name="GluePoint30X" fmla="*/ 2030 w 2882"/>
              <a:gd name="GluePoint30Y" fmla="*/ 930 h 1671"/>
              <a:gd name="GluePoint31X" fmla="*/ 1606 w 2882"/>
              <a:gd name="GluePoint31Y" fmla="*/ 1034 h 1671"/>
              <a:gd name="GluePoint32X" fmla="*/ 1145 w 2882"/>
              <a:gd name="GluePoint32Y" fmla="*/ 1164 h 1671"/>
              <a:gd name="GluePoint33X" fmla="*/ 673 w 2882"/>
              <a:gd name="GluePoint33Y" fmla="*/ 1328 h 1671"/>
              <a:gd name="GluePoint34X" fmla="*/ 217 w 2882"/>
              <a:gd name="GluePoint34Y" fmla="*/ 1545 h 1671"/>
              <a:gd name="GluePoint35X" fmla="*/ 353 w 2882"/>
              <a:gd name="GluePoint35Y" fmla="*/ 1671 h 1671"/>
              <a:gd name="GluePoint36X" fmla="*/ 754 w 2882"/>
              <a:gd name="GluePoint36Y" fmla="*/ 1469 h 1671"/>
              <a:gd name="GluePoint37X" fmla="*/ 1145 w 2882"/>
              <a:gd name="GluePoint37Y" fmla="*/ 1311 h 1671"/>
              <a:gd name="GluePoint38X" fmla="*/ 1519 w 2882"/>
              <a:gd name="GluePoint38Y" fmla="*/ 1186 h 1671"/>
              <a:gd name="GluePoint39X" fmla="*/ 1861 w 2882"/>
              <a:gd name="GluePoint39Y" fmla="*/ 1083 h 1671"/>
              <a:gd name="GluePoint40X" fmla="*/ 2165 w 2882"/>
              <a:gd name="GluePoint40Y" fmla="*/ 1007 h 1671"/>
              <a:gd name="GluePoint41X" fmla="*/ 2426 w 2882"/>
              <a:gd name="GluePoint41Y" fmla="*/ 947 h 1671"/>
              <a:gd name="GluePoint42X" fmla="*/ 2626 w 2882"/>
              <a:gd name="GluePoint42Y" fmla="*/ 892 h 1671"/>
              <a:gd name="GluePoint43X" fmla="*/ 2762 w 2882"/>
              <a:gd name="GluePoint43Y" fmla="*/ 838 h 1671"/>
              <a:gd name="GluePoint44X" fmla="*/ 2827 w 2882"/>
              <a:gd name="GluePoint44Y" fmla="*/ 794 h 1671"/>
              <a:gd name="GluePoint45X" fmla="*/ 2865 w 2882"/>
              <a:gd name="GluePoint45Y" fmla="*/ 745 h 1671"/>
              <a:gd name="GluePoint46X" fmla="*/ 2882 w 2882"/>
              <a:gd name="GluePoint46Y" fmla="*/ 702 h 1671"/>
              <a:gd name="GluePoint47X" fmla="*/ 2854 w 2882"/>
              <a:gd name="GluePoint47Y" fmla="*/ 620 h 1671"/>
              <a:gd name="GluePoint48X" fmla="*/ 2800 w 2882"/>
              <a:gd name="GluePoint48Y" fmla="*/ 560 h 1671"/>
              <a:gd name="GluePoint49X" fmla="*/ 2773 w 2882"/>
              <a:gd name="GluePoint49Y" fmla="*/ 544 h 1671"/>
            </a:gdLst>
            <a:rect l="l" t="t" r="r" b="b"/>
            <a:pathLst>
              <a:path w="2882" h="1671">
                <a:moveTo>
                  <a:pt x="2773" y="544"/>
                </a:moveTo>
                <a:lnTo>
                  <a:pt x="2740" y="528"/>
                </a:lnTo>
                <a:lnTo>
                  <a:pt x="2692" y="506"/>
                </a:lnTo>
                <a:lnTo>
                  <a:pt x="2632" y="484"/>
                </a:lnTo>
                <a:lnTo>
                  <a:pt x="2561" y="457"/>
                </a:lnTo>
                <a:lnTo>
                  <a:pt x="2480" y="424"/>
                </a:lnTo>
                <a:lnTo>
                  <a:pt x="2388" y="397"/>
                </a:lnTo>
                <a:lnTo>
                  <a:pt x="2203" y="343"/>
                </a:lnTo>
                <a:lnTo>
                  <a:pt x="2078" y="310"/>
                </a:lnTo>
                <a:lnTo>
                  <a:pt x="1970" y="277"/>
                </a:lnTo>
                <a:lnTo>
                  <a:pt x="1878" y="245"/>
                </a:lnTo>
                <a:lnTo>
                  <a:pt x="1807" y="212"/>
                </a:lnTo>
                <a:lnTo>
                  <a:pt x="1742" y="179"/>
                </a:lnTo>
                <a:lnTo>
                  <a:pt x="1693" y="152"/>
                </a:lnTo>
                <a:lnTo>
                  <a:pt x="1655" y="125"/>
                </a:lnTo>
                <a:lnTo>
                  <a:pt x="1628" y="103"/>
                </a:lnTo>
                <a:lnTo>
                  <a:pt x="1606" y="81"/>
                </a:lnTo>
                <a:lnTo>
                  <a:pt x="1590" y="60"/>
                </a:lnTo>
                <a:lnTo>
                  <a:pt x="1585" y="43"/>
                </a:lnTo>
                <a:lnTo>
                  <a:pt x="1579" y="27"/>
                </a:lnTo>
                <a:lnTo>
                  <a:pt x="1585" y="5"/>
                </a:lnTo>
                <a:lnTo>
                  <a:pt x="1585" y="0"/>
                </a:lnTo>
                <a:lnTo>
                  <a:pt x="1568" y="27"/>
                </a:lnTo>
                <a:lnTo>
                  <a:pt x="1557" y="49"/>
                </a:lnTo>
                <a:lnTo>
                  <a:pt x="1557" y="76"/>
                </a:lnTo>
                <a:lnTo>
                  <a:pt x="1568" y="98"/>
                </a:lnTo>
                <a:lnTo>
                  <a:pt x="1590" y="120"/>
                </a:lnTo>
                <a:lnTo>
                  <a:pt x="1617" y="141"/>
                </a:lnTo>
                <a:lnTo>
                  <a:pt x="1650" y="163"/>
                </a:lnTo>
                <a:lnTo>
                  <a:pt x="1688" y="185"/>
                </a:lnTo>
                <a:lnTo>
                  <a:pt x="1737" y="207"/>
                </a:lnTo>
                <a:lnTo>
                  <a:pt x="1791" y="228"/>
                </a:lnTo>
                <a:lnTo>
                  <a:pt x="1905" y="267"/>
                </a:lnTo>
                <a:lnTo>
                  <a:pt x="2040" y="310"/>
                </a:lnTo>
                <a:lnTo>
                  <a:pt x="2182" y="348"/>
                </a:lnTo>
                <a:lnTo>
                  <a:pt x="2285" y="381"/>
                </a:lnTo>
                <a:lnTo>
                  <a:pt x="2382" y="408"/>
                </a:lnTo>
                <a:lnTo>
                  <a:pt x="2464" y="435"/>
                </a:lnTo>
                <a:lnTo>
                  <a:pt x="2540" y="462"/>
                </a:lnTo>
                <a:lnTo>
                  <a:pt x="2605" y="484"/>
                </a:lnTo>
                <a:lnTo>
                  <a:pt x="2659" y="506"/>
                </a:lnTo>
                <a:lnTo>
                  <a:pt x="2708" y="528"/>
                </a:lnTo>
                <a:lnTo>
                  <a:pt x="2740" y="544"/>
                </a:lnTo>
                <a:lnTo>
                  <a:pt x="2768" y="560"/>
                </a:lnTo>
                <a:lnTo>
                  <a:pt x="2784" y="577"/>
                </a:lnTo>
                <a:lnTo>
                  <a:pt x="2795" y="593"/>
                </a:lnTo>
                <a:lnTo>
                  <a:pt x="2800" y="615"/>
                </a:lnTo>
                <a:lnTo>
                  <a:pt x="2795" y="642"/>
                </a:lnTo>
                <a:lnTo>
                  <a:pt x="2784" y="664"/>
                </a:lnTo>
                <a:lnTo>
                  <a:pt x="2762" y="691"/>
                </a:lnTo>
                <a:lnTo>
                  <a:pt x="2730" y="713"/>
                </a:lnTo>
                <a:lnTo>
                  <a:pt x="2692" y="735"/>
                </a:lnTo>
                <a:lnTo>
                  <a:pt x="2643" y="756"/>
                </a:lnTo>
                <a:lnTo>
                  <a:pt x="2589" y="778"/>
                </a:lnTo>
                <a:lnTo>
                  <a:pt x="2529" y="800"/>
                </a:lnTo>
                <a:lnTo>
                  <a:pt x="2458" y="822"/>
                </a:lnTo>
                <a:lnTo>
                  <a:pt x="2382" y="843"/>
                </a:lnTo>
                <a:lnTo>
                  <a:pt x="2301" y="865"/>
                </a:lnTo>
                <a:lnTo>
                  <a:pt x="2214" y="887"/>
                </a:lnTo>
                <a:lnTo>
                  <a:pt x="2030" y="930"/>
                </a:lnTo>
                <a:lnTo>
                  <a:pt x="1823" y="979"/>
                </a:lnTo>
                <a:lnTo>
                  <a:pt x="1606" y="1034"/>
                </a:lnTo>
                <a:lnTo>
                  <a:pt x="1378" y="1094"/>
                </a:lnTo>
                <a:lnTo>
                  <a:pt x="1145" y="1164"/>
                </a:lnTo>
                <a:lnTo>
                  <a:pt x="912" y="1241"/>
                </a:lnTo>
                <a:lnTo>
                  <a:pt x="673" y="1328"/>
                </a:lnTo>
                <a:lnTo>
                  <a:pt x="440" y="1431"/>
                </a:lnTo>
                <a:lnTo>
                  <a:pt x="217" y="1545"/>
                </a:lnTo>
                <a:lnTo>
                  <a:pt x="0" y="1671"/>
                </a:lnTo>
                <a:lnTo>
                  <a:pt x="353" y="1671"/>
                </a:lnTo>
                <a:lnTo>
                  <a:pt x="554" y="1567"/>
                </a:lnTo>
                <a:lnTo>
                  <a:pt x="754" y="1469"/>
                </a:lnTo>
                <a:lnTo>
                  <a:pt x="955" y="1388"/>
                </a:lnTo>
                <a:lnTo>
                  <a:pt x="1145" y="1311"/>
                </a:lnTo>
                <a:lnTo>
                  <a:pt x="1335" y="1241"/>
                </a:lnTo>
                <a:lnTo>
                  <a:pt x="1519" y="1186"/>
                </a:lnTo>
                <a:lnTo>
                  <a:pt x="1693" y="1132"/>
                </a:lnTo>
                <a:lnTo>
                  <a:pt x="1861" y="1083"/>
                </a:lnTo>
                <a:lnTo>
                  <a:pt x="2019" y="1045"/>
                </a:lnTo>
                <a:lnTo>
                  <a:pt x="2165" y="1007"/>
                </a:lnTo>
                <a:lnTo>
                  <a:pt x="2301" y="974"/>
                </a:lnTo>
                <a:lnTo>
                  <a:pt x="2426" y="947"/>
                </a:lnTo>
                <a:lnTo>
                  <a:pt x="2534" y="914"/>
                </a:lnTo>
                <a:lnTo>
                  <a:pt x="2626" y="892"/>
                </a:lnTo>
                <a:lnTo>
                  <a:pt x="2702" y="865"/>
                </a:lnTo>
                <a:lnTo>
                  <a:pt x="2762" y="838"/>
                </a:lnTo>
                <a:lnTo>
                  <a:pt x="2800" y="816"/>
                </a:lnTo>
                <a:lnTo>
                  <a:pt x="2827" y="794"/>
                </a:lnTo>
                <a:lnTo>
                  <a:pt x="2849" y="767"/>
                </a:lnTo>
                <a:lnTo>
                  <a:pt x="2865" y="745"/>
                </a:lnTo>
                <a:lnTo>
                  <a:pt x="2876" y="724"/>
                </a:lnTo>
                <a:lnTo>
                  <a:pt x="2882" y="702"/>
                </a:lnTo>
                <a:lnTo>
                  <a:pt x="2876" y="658"/>
                </a:lnTo>
                <a:lnTo>
                  <a:pt x="2854" y="620"/>
                </a:lnTo>
                <a:lnTo>
                  <a:pt x="2833" y="588"/>
                </a:lnTo>
                <a:lnTo>
                  <a:pt x="2800" y="560"/>
                </a:lnTo>
                <a:lnTo>
                  <a:pt x="2773" y="544"/>
                </a:lnTo>
                <a:lnTo>
                  <a:pt x="2773" y="544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08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9" name="Freeform 5">
            <a:extLst xmlns:a="http://schemas.openxmlformats.org/drawingml/2006/main">
              <a:ext uri="{FF2B5EF4-FFF2-40B4-BE49-F238E27FC236}">
                <a16:creationId xmlns:a16="http://schemas.microsoft.com/office/drawing/2014/main" id="{D477C4DB-B05F-4175-A1D8-4943C4C688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6619680" y="4240080"/>
            <a:ext cx="1998720" cy="1287360"/>
          </a:xfrm>
          <a:custGeom xmlns:a="http://schemas.openxmlformats.org/drawingml/2006/main">
            <a:gdLst>
              <a:gd name="GluePoint1X" fmla="*/ 1259 w 1259"/>
              <a:gd name="GluePoint1Y" fmla="*/ 615 h 811"/>
              <a:gd name="GluePoint2X" fmla="*/ 1248 w 1259"/>
              <a:gd name="GluePoint2Y" fmla="*/ 588 h 811"/>
              <a:gd name="GluePoint3X" fmla="*/ 1237 w 1259"/>
              <a:gd name="GluePoint3Y" fmla="*/ 566 h 811"/>
              <a:gd name="GluePoint4X" fmla="*/ 1216 w 1259"/>
              <a:gd name="GluePoint4Y" fmla="*/ 539 h 811"/>
              <a:gd name="GluePoint5X" fmla="*/ 1188 w 1259"/>
              <a:gd name="GluePoint5Y" fmla="*/ 517 h 811"/>
              <a:gd name="GluePoint6X" fmla="*/ 1123 w 1259"/>
              <a:gd name="GluePoint6Y" fmla="*/ 479 h 811"/>
              <a:gd name="GluePoint7X" fmla="*/ 1042 w 1259"/>
              <a:gd name="GluePoint7Y" fmla="*/ 441 h 811"/>
              <a:gd name="GluePoint8X" fmla="*/ 944 w 1259"/>
              <a:gd name="GluePoint8Y" fmla="*/ 408 h 811"/>
              <a:gd name="GluePoint9X" fmla="*/ 841 w 1259"/>
              <a:gd name="GluePoint9Y" fmla="*/ 381 h 811"/>
              <a:gd name="GluePoint10X" fmla="*/ 727 w 1259"/>
              <a:gd name="GluePoint10Y" fmla="*/ 348 h 811"/>
              <a:gd name="GluePoint11X" fmla="*/ 613 w 1259"/>
              <a:gd name="GluePoint11Y" fmla="*/ 321 h 811"/>
              <a:gd name="GluePoint12X" fmla="*/ 499 w 1259"/>
              <a:gd name="GluePoint12Y" fmla="*/ 294 h 811"/>
              <a:gd name="GluePoint13X" fmla="*/ 391 w 1259"/>
              <a:gd name="GluePoint13Y" fmla="*/ 261 h 811"/>
              <a:gd name="GluePoint14X" fmla="*/ 288 w 1259"/>
              <a:gd name="GluePoint14Y" fmla="*/ 229 h 811"/>
              <a:gd name="GluePoint15X" fmla="*/ 195 w 1259"/>
              <a:gd name="GluePoint15Y" fmla="*/ 196 h 811"/>
              <a:gd name="GluePoint16X" fmla="*/ 119 w 1259"/>
              <a:gd name="GluePoint16Y" fmla="*/ 152 h 811"/>
              <a:gd name="GluePoint17X" fmla="*/ 54 w 1259"/>
              <a:gd name="GluePoint17Y" fmla="*/ 109 h 811"/>
              <a:gd name="GluePoint18X" fmla="*/ 33 w 1259"/>
              <a:gd name="GluePoint18Y" fmla="*/ 87 h 811"/>
              <a:gd name="GluePoint19X" fmla="*/ 16 w 1259"/>
              <a:gd name="GluePoint19Y" fmla="*/ 60 h 811"/>
              <a:gd name="GluePoint20X" fmla="*/ 5 w 1259"/>
              <a:gd name="GluePoint20Y" fmla="*/ 33 h 811"/>
              <a:gd name="GluePoint21X" fmla="*/ 0 w 1259"/>
              <a:gd name="GluePoint21Y" fmla="*/ 0 h 811"/>
              <a:gd name="GluePoint22X" fmla="*/ 0 w 1259"/>
              <a:gd name="GluePoint22Y" fmla="*/ 6 h 811"/>
              <a:gd name="GluePoint23X" fmla="*/ 0 w 1259"/>
              <a:gd name="GluePoint23Y" fmla="*/ 11 h 811"/>
              <a:gd name="GluePoint24X" fmla="*/ 0 w 1259"/>
              <a:gd name="GluePoint24Y" fmla="*/ 38 h 811"/>
              <a:gd name="GluePoint25X" fmla="*/ 5 w 1259"/>
              <a:gd name="GluePoint25Y" fmla="*/ 60 h 811"/>
              <a:gd name="GluePoint26X" fmla="*/ 16 w 1259"/>
              <a:gd name="GluePoint26Y" fmla="*/ 87 h 811"/>
              <a:gd name="GluePoint27X" fmla="*/ 33 w 1259"/>
              <a:gd name="GluePoint27Y" fmla="*/ 114 h 811"/>
              <a:gd name="GluePoint28X" fmla="*/ 54 w 1259"/>
              <a:gd name="GluePoint28Y" fmla="*/ 142 h 811"/>
              <a:gd name="GluePoint29X" fmla="*/ 87 w 1259"/>
              <a:gd name="GluePoint29Y" fmla="*/ 174 h 811"/>
              <a:gd name="GluePoint30X" fmla="*/ 125 w 1259"/>
              <a:gd name="GluePoint30Y" fmla="*/ 207 h 811"/>
              <a:gd name="GluePoint31X" fmla="*/ 179 w 1259"/>
              <a:gd name="GluePoint31Y" fmla="*/ 240 h 811"/>
              <a:gd name="GluePoint32X" fmla="*/ 244 w 1259"/>
              <a:gd name="GluePoint32Y" fmla="*/ 278 h 811"/>
              <a:gd name="GluePoint33X" fmla="*/ 326 w 1259"/>
              <a:gd name="GluePoint33Y" fmla="*/ 310 h 811"/>
              <a:gd name="GluePoint34X" fmla="*/ 418 w 1259"/>
              <a:gd name="GluePoint34Y" fmla="*/ 348 h 811"/>
              <a:gd name="GluePoint35X" fmla="*/ 526 w 1259"/>
              <a:gd name="GluePoint35Y" fmla="*/ 381 h 811"/>
              <a:gd name="GluePoint36X" fmla="*/ 657 w 1259"/>
              <a:gd name="GluePoint36Y" fmla="*/ 414 h 811"/>
              <a:gd name="GluePoint37X" fmla="*/ 749 w 1259"/>
              <a:gd name="GluePoint37Y" fmla="*/ 435 h 811"/>
              <a:gd name="GluePoint38X" fmla="*/ 830 w 1259"/>
              <a:gd name="GluePoint38Y" fmla="*/ 463 h 811"/>
              <a:gd name="GluePoint39X" fmla="*/ 901 w 1259"/>
              <a:gd name="GluePoint39Y" fmla="*/ 490 h 811"/>
              <a:gd name="GluePoint40X" fmla="*/ 966 w 1259"/>
              <a:gd name="GluePoint40Y" fmla="*/ 512 h 811"/>
              <a:gd name="GluePoint41X" fmla="*/ 1015 w 1259"/>
              <a:gd name="GluePoint41Y" fmla="*/ 539 h 811"/>
              <a:gd name="GluePoint42X" fmla="*/ 1053 w 1259"/>
              <a:gd name="GluePoint42Y" fmla="*/ 566 h 811"/>
              <a:gd name="GluePoint43X" fmla="*/ 1080 w 1259"/>
              <a:gd name="GluePoint43Y" fmla="*/ 593 h 811"/>
              <a:gd name="GluePoint44X" fmla="*/ 1102 w 1259"/>
              <a:gd name="GluePoint44Y" fmla="*/ 620 h 811"/>
              <a:gd name="GluePoint45X" fmla="*/ 1112 w 1259"/>
              <a:gd name="GluePoint45Y" fmla="*/ 648 h 811"/>
              <a:gd name="GluePoint46X" fmla="*/ 1118 w 1259"/>
              <a:gd name="GluePoint46Y" fmla="*/ 675 h 811"/>
              <a:gd name="GluePoint47X" fmla="*/ 1112 w 1259"/>
              <a:gd name="GluePoint47Y" fmla="*/ 697 h 811"/>
              <a:gd name="GluePoint48X" fmla="*/ 1096 w 1259"/>
              <a:gd name="GluePoint48Y" fmla="*/ 724 h 811"/>
              <a:gd name="GluePoint49X" fmla="*/ 1080 w 1259"/>
              <a:gd name="GluePoint49Y" fmla="*/ 746 h 811"/>
              <a:gd name="GluePoint50X" fmla="*/ 1053 w 1259"/>
              <a:gd name="GluePoint50Y" fmla="*/ 767 h 811"/>
              <a:gd name="GluePoint51X" fmla="*/ 1015 w 1259"/>
              <a:gd name="GluePoint51Y" fmla="*/ 789 h 811"/>
              <a:gd name="GluePoint52X" fmla="*/ 977 w 1259"/>
              <a:gd name="GluePoint52Y" fmla="*/ 811 h 811"/>
              <a:gd name="GluePoint53X" fmla="*/ 1047 w 1259"/>
              <a:gd name="GluePoint53Y" fmla="*/ 789 h 811"/>
              <a:gd name="GluePoint54X" fmla="*/ 1107 w 1259"/>
              <a:gd name="GluePoint54Y" fmla="*/ 767 h 811"/>
              <a:gd name="GluePoint55X" fmla="*/ 1156 w 1259"/>
              <a:gd name="GluePoint55Y" fmla="*/ 746 h 811"/>
              <a:gd name="GluePoint56X" fmla="*/ 1199 w 1259"/>
              <a:gd name="GluePoint56Y" fmla="*/ 724 h 811"/>
              <a:gd name="GluePoint57X" fmla="*/ 1226 w 1259"/>
              <a:gd name="GluePoint57Y" fmla="*/ 702 h 811"/>
              <a:gd name="GluePoint58X" fmla="*/ 1248 w 1259"/>
              <a:gd name="GluePoint58Y" fmla="*/ 675 h 811"/>
              <a:gd name="GluePoint59X" fmla="*/ 1259 w 1259"/>
              <a:gd name="GluePoint59Y" fmla="*/ 648 h 811"/>
              <a:gd name="GluePoint60X" fmla="*/ 1259 w 1259"/>
              <a:gd name="GluePoint60Y" fmla="*/ 615 h 811"/>
              <a:gd name="GluePoint61X" fmla="*/ 1259 w 1259"/>
              <a:gd name="GluePoint61Y" fmla="*/ 615 h 811"/>
            </a:gdLst>
            <a:rect l="l" t="t" r="r" b="b"/>
            <a:pathLst>
              <a:path w="1259" h="811">
                <a:moveTo>
                  <a:pt x="1259" y="615"/>
                </a:moveTo>
                <a:lnTo>
                  <a:pt x="1248" y="588"/>
                </a:lnTo>
                <a:lnTo>
                  <a:pt x="1237" y="566"/>
                </a:lnTo>
                <a:lnTo>
                  <a:pt x="1216" y="539"/>
                </a:lnTo>
                <a:lnTo>
                  <a:pt x="1188" y="517"/>
                </a:lnTo>
                <a:lnTo>
                  <a:pt x="1123" y="479"/>
                </a:lnTo>
                <a:lnTo>
                  <a:pt x="1042" y="441"/>
                </a:lnTo>
                <a:lnTo>
                  <a:pt x="944" y="408"/>
                </a:lnTo>
                <a:lnTo>
                  <a:pt x="841" y="381"/>
                </a:lnTo>
                <a:lnTo>
                  <a:pt x="727" y="348"/>
                </a:lnTo>
                <a:lnTo>
                  <a:pt x="613" y="321"/>
                </a:lnTo>
                <a:lnTo>
                  <a:pt x="499" y="294"/>
                </a:lnTo>
                <a:lnTo>
                  <a:pt x="391" y="261"/>
                </a:lnTo>
                <a:lnTo>
                  <a:pt x="288" y="229"/>
                </a:lnTo>
                <a:lnTo>
                  <a:pt x="195" y="196"/>
                </a:lnTo>
                <a:lnTo>
                  <a:pt x="119" y="152"/>
                </a:lnTo>
                <a:lnTo>
                  <a:pt x="54" y="109"/>
                </a:lnTo>
                <a:lnTo>
                  <a:pt x="33" y="87"/>
                </a:lnTo>
                <a:lnTo>
                  <a:pt x="16" y="60"/>
                </a:lnTo>
                <a:lnTo>
                  <a:pt x="5" y="33"/>
                </a:lnTo>
                <a:lnTo>
                  <a:pt x="0" y="0"/>
                </a:lnTo>
                <a:lnTo>
                  <a:pt x="0" y="6"/>
                </a:lnTo>
                <a:lnTo>
                  <a:pt x="0" y="11"/>
                </a:lnTo>
                <a:lnTo>
                  <a:pt x="0" y="38"/>
                </a:lnTo>
                <a:lnTo>
                  <a:pt x="5" y="60"/>
                </a:lnTo>
                <a:lnTo>
                  <a:pt x="16" y="87"/>
                </a:lnTo>
                <a:lnTo>
                  <a:pt x="33" y="114"/>
                </a:lnTo>
                <a:lnTo>
                  <a:pt x="54" y="142"/>
                </a:lnTo>
                <a:lnTo>
                  <a:pt x="87" y="174"/>
                </a:lnTo>
                <a:lnTo>
                  <a:pt x="125" y="207"/>
                </a:lnTo>
                <a:lnTo>
                  <a:pt x="179" y="240"/>
                </a:lnTo>
                <a:lnTo>
                  <a:pt x="244" y="278"/>
                </a:lnTo>
                <a:lnTo>
                  <a:pt x="326" y="310"/>
                </a:lnTo>
                <a:lnTo>
                  <a:pt x="418" y="348"/>
                </a:lnTo>
                <a:lnTo>
                  <a:pt x="526" y="381"/>
                </a:lnTo>
                <a:lnTo>
                  <a:pt x="657" y="414"/>
                </a:lnTo>
                <a:lnTo>
                  <a:pt x="749" y="435"/>
                </a:lnTo>
                <a:lnTo>
                  <a:pt x="830" y="463"/>
                </a:lnTo>
                <a:lnTo>
                  <a:pt x="901" y="490"/>
                </a:lnTo>
                <a:lnTo>
                  <a:pt x="966" y="512"/>
                </a:lnTo>
                <a:lnTo>
                  <a:pt x="1015" y="539"/>
                </a:lnTo>
                <a:lnTo>
                  <a:pt x="1053" y="566"/>
                </a:lnTo>
                <a:lnTo>
                  <a:pt x="1080" y="593"/>
                </a:lnTo>
                <a:lnTo>
                  <a:pt x="1102" y="620"/>
                </a:lnTo>
                <a:lnTo>
                  <a:pt x="1112" y="648"/>
                </a:lnTo>
                <a:lnTo>
                  <a:pt x="1118" y="675"/>
                </a:lnTo>
                <a:lnTo>
                  <a:pt x="1112" y="697"/>
                </a:lnTo>
                <a:lnTo>
                  <a:pt x="1096" y="724"/>
                </a:lnTo>
                <a:lnTo>
                  <a:pt x="1080" y="746"/>
                </a:lnTo>
                <a:lnTo>
                  <a:pt x="1053" y="767"/>
                </a:lnTo>
                <a:lnTo>
                  <a:pt x="1015" y="789"/>
                </a:lnTo>
                <a:lnTo>
                  <a:pt x="977" y="811"/>
                </a:lnTo>
                <a:lnTo>
                  <a:pt x="1047" y="789"/>
                </a:lnTo>
                <a:lnTo>
                  <a:pt x="1107" y="767"/>
                </a:lnTo>
                <a:lnTo>
                  <a:pt x="1156" y="746"/>
                </a:lnTo>
                <a:lnTo>
                  <a:pt x="1199" y="724"/>
                </a:lnTo>
                <a:lnTo>
                  <a:pt x="1226" y="702"/>
                </a:lnTo>
                <a:lnTo>
                  <a:pt x="1248" y="675"/>
                </a:lnTo>
                <a:lnTo>
                  <a:pt x="1259" y="648"/>
                </a:lnTo>
                <a:lnTo>
                  <a:pt x="1259" y="615"/>
                </a:lnTo>
                <a:lnTo>
                  <a:pt x="1259" y="615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0" name="Freeform 6">
            <a:extLst xmlns:a="http://schemas.openxmlformats.org/drawingml/2006/main">
              <a:ext uri="{FF2B5EF4-FFF2-40B4-BE49-F238E27FC236}">
                <a16:creationId xmlns:a16="http://schemas.microsoft.com/office/drawing/2014/main" id="{13023EBE-A0F0-474E-98B0-49621A0D39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603680" y="5311440"/>
            <a:ext cx="4522680" cy="1538280"/>
          </a:xfrm>
          <a:custGeom xmlns:a="http://schemas.openxmlformats.org/drawingml/2006/main">
            <a:gdLst>
              <a:gd name="GluePoint1X" fmla="*/ 92 w 2849"/>
              <a:gd name="GluePoint1Y" fmla="*/ 958 h 969"/>
              <a:gd name="GluePoint2X" fmla="*/ 0 w 2849"/>
              <a:gd name="GluePoint2Y" fmla="*/ 969 h 969"/>
              <a:gd name="GluePoint3X" fmla="*/ 391 w 2849"/>
              <a:gd name="GluePoint3Y" fmla="*/ 969 h 969"/>
              <a:gd name="GluePoint4X" fmla="*/ 434 w 2849"/>
              <a:gd name="GluePoint4Y" fmla="*/ 947 h 969"/>
              <a:gd name="GluePoint5X" fmla="*/ 483 w 2849"/>
              <a:gd name="GluePoint5Y" fmla="*/ 914 h 969"/>
              <a:gd name="GluePoint6X" fmla="*/ 554 w 2849"/>
              <a:gd name="GluePoint6Y" fmla="*/ 876 h 969"/>
              <a:gd name="GluePoint7X" fmla="*/ 635 w 2849"/>
              <a:gd name="GluePoint7Y" fmla="*/ 838 h 969"/>
              <a:gd name="GluePoint8X" fmla="*/ 727 w 2849"/>
              <a:gd name="GluePoint8Y" fmla="*/ 794 h 969"/>
              <a:gd name="GluePoint9X" fmla="*/ 836 w 2849"/>
              <a:gd name="GluePoint9Y" fmla="*/ 745 h 969"/>
              <a:gd name="GluePoint10X" fmla="*/ 961 w 2849"/>
              <a:gd name="GluePoint10Y" fmla="*/ 696 h 969"/>
              <a:gd name="GluePoint11X" fmla="*/ 1102 w 2849"/>
              <a:gd name="GluePoint11Y" fmla="*/ 642 h 969"/>
              <a:gd name="GluePoint12X" fmla="*/ 1259 w 2849"/>
              <a:gd name="GluePoint12Y" fmla="*/ 582 h 969"/>
              <a:gd name="GluePoint13X" fmla="*/ 1433 w 2849"/>
              <a:gd name="GluePoint13Y" fmla="*/ 522 h 969"/>
              <a:gd name="GluePoint14X" fmla="*/ 1623 w 2849"/>
              <a:gd name="GluePoint14Y" fmla="*/ 462 h 969"/>
              <a:gd name="GluePoint15X" fmla="*/ 1829 w 2849"/>
              <a:gd name="GluePoint15Y" fmla="*/ 403 h 969"/>
              <a:gd name="GluePoint16X" fmla="*/ 2057 w 2849"/>
              <a:gd name="GluePoint16Y" fmla="*/ 343 h 969"/>
              <a:gd name="GluePoint17X" fmla="*/ 2301 w 2849"/>
              <a:gd name="GluePoint17Y" fmla="*/ 283 h 969"/>
              <a:gd name="GluePoint18X" fmla="*/ 2567 w 2849"/>
              <a:gd name="GluePoint18Y" fmla="*/ 223 h 969"/>
              <a:gd name="GluePoint19X" fmla="*/ 2849 w 2849"/>
              <a:gd name="GluePoint19Y" fmla="*/ 163 h 969"/>
              <a:gd name="GluePoint20X" fmla="*/ 2849 w 2849"/>
              <a:gd name="GluePoint20Y" fmla="*/ 0 h 969"/>
              <a:gd name="GluePoint21X" fmla="*/ 2817 w 2849"/>
              <a:gd name="GluePoint21Y" fmla="*/ 16 h 969"/>
              <a:gd name="GluePoint22X" fmla="*/ 2773 w 2849"/>
              <a:gd name="GluePoint22Y" fmla="*/ 33 h 969"/>
              <a:gd name="GluePoint23X" fmla="*/ 2719 w 2849"/>
              <a:gd name="GluePoint23Y" fmla="*/ 54 h 969"/>
              <a:gd name="GluePoint24X" fmla="*/ 2648 w 2849"/>
              <a:gd name="GluePoint24Y" fmla="*/ 76 h 969"/>
              <a:gd name="GluePoint25X" fmla="*/ 2572 w 2849"/>
              <a:gd name="GluePoint25Y" fmla="*/ 98 h 969"/>
              <a:gd name="GluePoint26X" fmla="*/ 2491 w 2849"/>
              <a:gd name="GluePoint26Y" fmla="*/ 120 h 969"/>
              <a:gd name="GluePoint27X" fmla="*/ 2399 w 2849"/>
              <a:gd name="GluePoint27Y" fmla="*/ 147 h 969"/>
              <a:gd name="GluePoint28X" fmla="*/ 2301 w 2849"/>
              <a:gd name="GluePoint28Y" fmla="*/ 169 h 969"/>
              <a:gd name="GluePoint29X" fmla="*/ 2095 w 2849"/>
              <a:gd name="GluePoint29Y" fmla="*/ 223 h 969"/>
              <a:gd name="GluePoint30X" fmla="*/ 1889 w 2849"/>
              <a:gd name="GluePoint30Y" fmla="*/ 277 h 969"/>
              <a:gd name="GluePoint31X" fmla="*/ 1688 w 2849"/>
              <a:gd name="GluePoint31Y" fmla="*/ 326 h 969"/>
              <a:gd name="GluePoint32X" fmla="*/ 1590 w 2849"/>
              <a:gd name="GluePoint32Y" fmla="*/ 354 h 969"/>
              <a:gd name="GluePoint33X" fmla="*/ 1503 w 2849"/>
              <a:gd name="GluePoint33Y" fmla="*/ 381 h 969"/>
              <a:gd name="GluePoint34X" fmla="*/ 1107 w 2849"/>
              <a:gd name="GluePoint34Y" fmla="*/ 506 h 969"/>
              <a:gd name="GluePoint35X" fmla="*/ 912 w 2849"/>
              <a:gd name="GluePoint35Y" fmla="*/ 577 h 969"/>
              <a:gd name="GluePoint36X" fmla="*/ 727 w 2849"/>
              <a:gd name="GluePoint36Y" fmla="*/ 647 h 969"/>
              <a:gd name="GluePoint37X" fmla="*/ 548 w 2849"/>
              <a:gd name="GluePoint37Y" fmla="*/ 718 h 969"/>
              <a:gd name="GluePoint38X" fmla="*/ 380 w 2849"/>
              <a:gd name="GluePoint38Y" fmla="*/ 794 h 969"/>
              <a:gd name="GluePoint39X" fmla="*/ 228 w 2849"/>
              <a:gd name="GluePoint39Y" fmla="*/ 876 h 969"/>
              <a:gd name="GluePoint40X" fmla="*/ 92 w 2849"/>
              <a:gd name="GluePoint40Y" fmla="*/ 958 h 969"/>
              <a:gd name="GluePoint41X" fmla="*/ 92 w 2849"/>
              <a:gd name="GluePoint41Y" fmla="*/ 958 h 969"/>
            </a:gdLst>
            <a:rect l="l" t="t" r="r" b="b"/>
            <a:pathLst>
              <a:path w="2849" h="969">
                <a:moveTo>
                  <a:pt x="92" y="958"/>
                </a:moveTo>
                <a:lnTo>
                  <a:pt x="0" y="969"/>
                </a:lnTo>
                <a:lnTo>
                  <a:pt x="391" y="969"/>
                </a:lnTo>
                <a:lnTo>
                  <a:pt x="434" y="947"/>
                </a:lnTo>
                <a:lnTo>
                  <a:pt x="483" y="914"/>
                </a:lnTo>
                <a:lnTo>
                  <a:pt x="554" y="876"/>
                </a:lnTo>
                <a:lnTo>
                  <a:pt x="635" y="838"/>
                </a:lnTo>
                <a:lnTo>
                  <a:pt x="727" y="794"/>
                </a:lnTo>
                <a:lnTo>
                  <a:pt x="836" y="745"/>
                </a:lnTo>
                <a:lnTo>
                  <a:pt x="961" y="696"/>
                </a:lnTo>
                <a:lnTo>
                  <a:pt x="1102" y="642"/>
                </a:lnTo>
                <a:lnTo>
                  <a:pt x="1259" y="582"/>
                </a:lnTo>
                <a:lnTo>
                  <a:pt x="1433" y="522"/>
                </a:lnTo>
                <a:lnTo>
                  <a:pt x="1623" y="462"/>
                </a:lnTo>
                <a:lnTo>
                  <a:pt x="1829" y="403"/>
                </a:lnTo>
                <a:lnTo>
                  <a:pt x="2057" y="343"/>
                </a:lnTo>
                <a:lnTo>
                  <a:pt x="2301" y="283"/>
                </a:lnTo>
                <a:lnTo>
                  <a:pt x="2567" y="223"/>
                </a:lnTo>
                <a:lnTo>
                  <a:pt x="2849" y="163"/>
                </a:lnTo>
                <a:lnTo>
                  <a:pt x="2849" y="0"/>
                </a:lnTo>
                <a:lnTo>
                  <a:pt x="2817" y="16"/>
                </a:lnTo>
                <a:lnTo>
                  <a:pt x="2773" y="33"/>
                </a:lnTo>
                <a:lnTo>
                  <a:pt x="2719" y="54"/>
                </a:lnTo>
                <a:lnTo>
                  <a:pt x="2648" y="76"/>
                </a:lnTo>
                <a:lnTo>
                  <a:pt x="2572" y="98"/>
                </a:lnTo>
                <a:lnTo>
                  <a:pt x="2491" y="120"/>
                </a:lnTo>
                <a:lnTo>
                  <a:pt x="2399" y="147"/>
                </a:lnTo>
                <a:lnTo>
                  <a:pt x="2301" y="169"/>
                </a:lnTo>
                <a:lnTo>
                  <a:pt x="2095" y="223"/>
                </a:lnTo>
                <a:lnTo>
                  <a:pt x="1889" y="277"/>
                </a:lnTo>
                <a:lnTo>
                  <a:pt x="1688" y="326"/>
                </a:lnTo>
                <a:lnTo>
                  <a:pt x="1590" y="354"/>
                </a:lnTo>
                <a:lnTo>
                  <a:pt x="1503" y="381"/>
                </a:lnTo>
                <a:lnTo>
                  <a:pt x="1107" y="506"/>
                </a:lnTo>
                <a:lnTo>
                  <a:pt x="912" y="577"/>
                </a:lnTo>
                <a:lnTo>
                  <a:pt x="727" y="647"/>
                </a:lnTo>
                <a:lnTo>
                  <a:pt x="548" y="718"/>
                </a:lnTo>
                <a:lnTo>
                  <a:pt x="380" y="794"/>
                </a:lnTo>
                <a:lnTo>
                  <a:pt x="228" y="876"/>
                </a:lnTo>
                <a:lnTo>
                  <a:pt x="92" y="958"/>
                </a:lnTo>
                <a:lnTo>
                  <a:pt x="92" y="95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A7D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1" name="Freeform 7">
            <a:extLst xmlns:a="http://schemas.openxmlformats.org/drawingml/2006/main">
              <a:ext uri="{FF2B5EF4-FFF2-40B4-BE49-F238E27FC236}">
                <a16:creationId xmlns:a16="http://schemas.microsoft.com/office/drawing/2014/main" id="{9A318AF1-F3CF-464C-B079-0544FA24D0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362120" y="3539880"/>
            <a:ext cx="4773600" cy="3309840"/>
          </a:xfrm>
          <a:custGeom xmlns:a="http://schemas.openxmlformats.org/drawingml/2006/main">
            <a:gdLst>
              <a:gd name="GluePoint1X" fmla="*/ 1433 w 3007"/>
              <a:gd name="GluePoint1Y" fmla="*/ 474 h 2085"/>
              <a:gd name="GluePoint2X" fmla="*/ 1460 w 3007"/>
              <a:gd name="GluePoint2Y" fmla="*/ 528 h 2085"/>
              <a:gd name="GluePoint3X" fmla="*/ 1541 w 3007"/>
              <a:gd name="GluePoint3Y" fmla="*/ 593 h 2085"/>
              <a:gd name="GluePoint4X" fmla="*/ 1715 w 3007"/>
              <a:gd name="GluePoint4Y" fmla="*/ 670 h 2085"/>
              <a:gd name="GluePoint5X" fmla="*/ 1927 w 3007"/>
              <a:gd name="GluePoint5Y" fmla="*/ 735 h 2085"/>
              <a:gd name="GluePoint6X" fmla="*/ 2155 w 3007"/>
              <a:gd name="GluePoint6Y" fmla="*/ 789 h 2085"/>
              <a:gd name="GluePoint7X" fmla="*/ 2372 w 3007"/>
              <a:gd name="GluePoint7Y" fmla="*/ 849 h 2085"/>
              <a:gd name="GluePoint8X" fmla="*/ 2551 w 3007"/>
              <a:gd name="GluePoint8Y" fmla="*/ 920 h 2085"/>
              <a:gd name="GluePoint9X" fmla="*/ 2638 w 3007"/>
              <a:gd name="GluePoint9Y" fmla="*/ 980 h 2085"/>
              <a:gd name="GluePoint10X" fmla="*/ 2676 w 3007"/>
              <a:gd name="GluePoint10Y" fmla="*/ 1029 h 2085"/>
              <a:gd name="GluePoint11X" fmla="*/ 2681 w 3007"/>
              <a:gd name="GluePoint11Y" fmla="*/ 1083 h 2085"/>
              <a:gd name="GluePoint12X" fmla="*/ 2665 w 3007"/>
              <a:gd name="GluePoint12Y" fmla="*/ 1127 h 2085"/>
              <a:gd name="GluePoint13X" fmla="*/ 2616 w 3007"/>
              <a:gd name="GluePoint13Y" fmla="*/ 1170 h 2085"/>
              <a:gd name="GluePoint14X" fmla="*/ 2545 w 3007"/>
              <a:gd name="GluePoint14Y" fmla="*/ 1208 h 2085"/>
              <a:gd name="GluePoint15X" fmla="*/ 2448 w 3007"/>
              <a:gd name="GluePoint15Y" fmla="*/ 1241 h 2085"/>
              <a:gd name="GluePoint16X" fmla="*/ 2328 w 3007"/>
              <a:gd name="GluePoint16Y" fmla="*/ 1274 h 2085"/>
              <a:gd name="GluePoint17X" fmla="*/ 2106 w 3007"/>
              <a:gd name="GluePoint17Y" fmla="*/ 1328 h 2085"/>
              <a:gd name="GluePoint18X" fmla="*/ 1742 w 3007"/>
              <a:gd name="GluePoint18Y" fmla="*/ 1421 h 2085"/>
              <a:gd name="GluePoint19X" fmla="*/ 1308 w 3007"/>
              <a:gd name="GluePoint19Y" fmla="*/ 1540 h 2085"/>
              <a:gd name="GluePoint20X" fmla="*/ 820 w 3007"/>
              <a:gd name="GluePoint20Y" fmla="*/ 1709 h 2085"/>
              <a:gd name="GluePoint21X" fmla="*/ 282 w 3007"/>
              <a:gd name="GluePoint21Y" fmla="*/ 1943 h 2085"/>
              <a:gd name="GluePoint22X" fmla="*/ 152 w 3007"/>
              <a:gd name="GluePoint22Y" fmla="*/ 2085 h 2085"/>
              <a:gd name="GluePoint23X" fmla="*/ 386 w 3007"/>
              <a:gd name="GluePoint23Y" fmla="*/ 1992 h 2085"/>
              <a:gd name="GluePoint24X" fmla="*/ 700 w 3007"/>
              <a:gd name="GluePoint24Y" fmla="*/ 1834 h 2085"/>
              <a:gd name="GluePoint25X" fmla="*/ 1064 w 3007"/>
              <a:gd name="GluePoint25Y" fmla="*/ 1693 h 2085"/>
              <a:gd name="GluePoint26X" fmla="*/ 1661 w 3007"/>
              <a:gd name="GluePoint26Y" fmla="*/ 1497 h 2085"/>
              <a:gd name="GluePoint27X" fmla="*/ 1845 w 3007"/>
              <a:gd name="GluePoint27Y" fmla="*/ 1442 h 2085"/>
              <a:gd name="GluePoint28X" fmla="*/ 2252 w 3007"/>
              <a:gd name="GluePoint28Y" fmla="*/ 1339 h 2085"/>
              <a:gd name="GluePoint29X" fmla="*/ 2551 w 3007"/>
              <a:gd name="GluePoint29Y" fmla="*/ 1263 h 2085"/>
              <a:gd name="GluePoint30X" fmla="*/ 2730 w 3007"/>
              <a:gd name="GluePoint30Y" fmla="*/ 1214 h 2085"/>
              <a:gd name="GluePoint31X" fmla="*/ 2876 w 3007"/>
              <a:gd name="GluePoint31Y" fmla="*/ 1170 h 2085"/>
              <a:gd name="GluePoint32X" fmla="*/ 2974 w 3007"/>
              <a:gd name="GluePoint32Y" fmla="*/ 1132 h 2085"/>
              <a:gd name="GluePoint33X" fmla="*/ 3007 w 3007"/>
              <a:gd name="GluePoint33Y" fmla="*/ 871 h 2085"/>
              <a:gd name="GluePoint34X" fmla="*/ 2860 w 3007"/>
              <a:gd name="GluePoint34Y" fmla="*/ 844 h 2085"/>
              <a:gd name="GluePoint35X" fmla="*/ 2670 w 3007"/>
              <a:gd name="GluePoint35Y" fmla="*/ 806 h 2085"/>
              <a:gd name="GluePoint36X" fmla="*/ 2458 w 3007"/>
              <a:gd name="GluePoint36Y" fmla="*/ 757 h 2085"/>
              <a:gd name="GluePoint37X" fmla="*/ 2138 w 3007"/>
              <a:gd name="GluePoint37Y" fmla="*/ 670 h 2085"/>
              <a:gd name="GluePoint38X" fmla="*/ 1959 w 3007"/>
              <a:gd name="GluePoint38Y" fmla="*/ 604 h 2085"/>
              <a:gd name="GluePoint39X" fmla="*/ 1824 w 3007"/>
              <a:gd name="GluePoint39Y" fmla="*/ 534 h 2085"/>
              <a:gd name="GluePoint40X" fmla="*/ 1769 w 3007"/>
              <a:gd name="GluePoint40Y" fmla="*/ 474 h 2085"/>
              <a:gd name="GluePoint41X" fmla="*/ 1753 w 3007"/>
              <a:gd name="GluePoint41Y" fmla="*/ 436 h 2085"/>
              <a:gd name="GluePoint42X" fmla="*/ 1780 w 3007"/>
              <a:gd name="GluePoint42Y" fmla="*/ 381 h 2085"/>
              <a:gd name="GluePoint43X" fmla="*/ 1862 w 3007"/>
              <a:gd name="GluePoint43Y" fmla="*/ 316 h 2085"/>
              <a:gd name="GluePoint44X" fmla="*/ 1986 w 3007"/>
              <a:gd name="GluePoint44Y" fmla="*/ 267 h 2085"/>
              <a:gd name="GluePoint45X" fmla="*/ 2149 w 3007"/>
              <a:gd name="GluePoint45Y" fmla="*/ 229 h 2085"/>
              <a:gd name="GluePoint46X" fmla="*/ 2431 w 3007"/>
              <a:gd name="GluePoint46Y" fmla="*/ 180 h 2085"/>
              <a:gd name="GluePoint47X" fmla="*/ 2827 w 3007"/>
              <a:gd name="GluePoint47Y" fmla="*/ 125 h 2085"/>
              <a:gd name="GluePoint48X" fmla="*/ 3007 w 3007"/>
              <a:gd name="GluePoint48Y" fmla="*/ 87 h 2085"/>
              <a:gd name="GluePoint49X" fmla="*/ 2909 w 3007"/>
              <a:gd name="GluePoint49Y" fmla="*/ 22 h 2085"/>
              <a:gd name="GluePoint50X" fmla="*/ 2676 w 3007"/>
              <a:gd name="GluePoint50Y" fmla="*/ 66 h 2085"/>
              <a:gd name="GluePoint51X" fmla="*/ 2285 w 3007"/>
              <a:gd name="GluePoint51Y" fmla="*/ 120 h 2085"/>
              <a:gd name="GluePoint52X" fmla="*/ 2030 w 3007"/>
              <a:gd name="GluePoint52Y" fmla="*/ 158 h 2085"/>
              <a:gd name="GluePoint53X" fmla="*/ 1791 w 3007"/>
              <a:gd name="GluePoint53Y" fmla="*/ 202 h 2085"/>
              <a:gd name="GluePoint54X" fmla="*/ 1601 w 3007"/>
              <a:gd name="GluePoint54Y" fmla="*/ 261 h 2085"/>
              <a:gd name="GluePoint55X" fmla="*/ 1471 w 3007"/>
              <a:gd name="GluePoint55Y" fmla="*/ 338 h 2085"/>
              <a:gd name="GluePoint56X" fmla="*/ 1438 w 3007"/>
              <a:gd name="GluePoint56Y" fmla="*/ 387 h 2085"/>
              <a:gd name="GluePoint57X" fmla="*/ 1427 w 3007"/>
              <a:gd name="GluePoint57Y" fmla="*/ 441 h 2085"/>
            </a:gdLst>
            <a:rect l="l" t="t" r="r" b="b"/>
            <a:pathLst>
              <a:path w="3007" h="2085">
                <a:moveTo>
                  <a:pt x="1427" y="441"/>
                </a:moveTo>
                <a:lnTo>
                  <a:pt x="1433" y="474"/>
                </a:lnTo>
                <a:lnTo>
                  <a:pt x="1444" y="501"/>
                </a:lnTo>
                <a:lnTo>
                  <a:pt x="1460" y="528"/>
                </a:lnTo>
                <a:lnTo>
                  <a:pt x="1482" y="550"/>
                </a:lnTo>
                <a:lnTo>
                  <a:pt x="1541" y="593"/>
                </a:lnTo>
                <a:lnTo>
                  <a:pt x="1623" y="637"/>
                </a:lnTo>
                <a:lnTo>
                  <a:pt x="1715" y="670"/>
                </a:lnTo>
                <a:lnTo>
                  <a:pt x="1818" y="702"/>
                </a:lnTo>
                <a:lnTo>
                  <a:pt x="1927" y="735"/>
                </a:lnTo>
                <a:lnTo>
                  <a:pt x="2041" y="762"/>
                </a:lnTo>
                <a:lnTo>
                  <a:pt x="2155" y="789"/>
                </a:lnTo>
                <a:lnTo>
                  <a:pt x="2269" y="822"/>
                </a:lnTo>
                <a:lnTo>
                  <a:pt x="2372" y="849"/>
                </a:lnTo>
                <a:lnTo>
                  <a:pt x="2464" y="882"/>
                </a:lnTo>
                <a:lnTo>
                  <a:pt x="2551" y="920"/>
                </a:lnTo>
                <a:lnTo>
                  <a:pt x="2616" y="958"/>
                </a:lnTo>
                <a:lnTo>
                  <a:pt x="2638" y="980"/>
                </a:lnTo>
                <a:lnTo>
                  <a:pt x="2659" y="1007"/>
                </a:lnTo>
                <a:lnTo>
                  <a:pt x="2676" y="1029"/>
                </a:lnTo>
                <a:lnTo>
                  <a:pt x="2681" y="1056"/>
                </a:lnTo>
                <a:lnTo>
                  <a:pt x="2681" y="1083"/>
                </a:lnTo>
                <a:lnTo>
                  <a:pt x="2676" y="1105"/>
                </a:lnTo>
                <a:lnTo>
                  <a:pt x="2665" y="1127"/>
                </a:lnTo>
                <a:lnTo>
                  <a:pt x="2643" y="1149"/>
                </a:lnTo>
                <a:lnTo>
                  <a:pt x="2616" y="1170"/>
                </a:lnTo>
                <a:lnTo>
                  <a:pt x="2583" y="1187"/>
                </a:lnTo>
                <a:lnTo>
                  <a:pt x="2545" y="1208"/>
                </a:lnTo>
                <a:lnTo>
                  <a:pt x="2502" y="1225"/>
                </a:lnTo>
                <a:lnTo>
                  <a:pt x="2448" y="1241"/>
                </a:lnTo>
                <a:lnTo>
                  <a:pt x="2388" y="1257"/>
                </a:lnTo>
                <a:lnTo>
                  <a:pt x="2328" y="1274"/>
                </a:lnTo>
                <a:lnTo>
                  <a:pt x="2258" y="1290"/>
                </a:lnTo>
                <a:lnTo>
                  <a:pt x="2106" y="1328"/>
                </a:lnTo>
                <a:lnTo>
                  <a:pt x="1932" y="1372"/>
                </a:lnTo>
                <a:lnTo>
                  <a:pt x="1742" y="1421"/>
                </a:lnTo>
                <a:lnTo>
                  <a:pt x="1531" y="1475"/>
                </a:lnTo>
                <a:lnTo>
                  <a:pt x="1308" y="1540"/>
                </a:lnTo>
                <a:lnTo>
                  <a:pt x="1069" y="1617"/>
                </a:lnTo>
                <a:lnTo>
                  <a:pt x="820" y="1709"/>
                </a:lnTo>
                <a:lnTo>
                  <a:pt x="554" y="1818"/>
                </a:lnTo>
                <a:lnTo>
                  <a:pt x="282" y="1943"/>
                </a:lnTo>
                <a:lnTo>
                  <a:pt x="0" y="2085"/>
                </a:lnTo>
                <a:lnTo>
                  <a:pt x="152" y="2085"/>
                </a:lnTo>
                <a:lnTo>
                  <a:pt x="244" y="2074"/>
                </a:lnTo>
                <a:lnTo>
                  <a:pt x="386" y="1992"/>
                </a:lnTo>
                <a:lnTo>
                  <a:pt x="537" y="1910"/>
                </a:lnTo>
                <a:lnTo>
                  <a:pt x="700" y="1834"/>
                </a:lnTo>
                <a:lnTo>
                  <a:pt x="879" y="1763"/>
                </a:lnTo>
                <a:lnTo>
                  <a:pt x="1064" y="1693"/>
                </a:lnTo>
                <a:lnTo>
                  <a:pt x="1259" y="1622"/>
                </a:lnTo>
                <a:lnTo>
                  <a:pt x="1661" y="1497"/>
                </a:lnTo>
                <a:lnTo>
                  <a:pt x="1748" y="1470"/>
                </a:lnTo>
                <a:lnTo>
                  <a:pt x="1845" y="1442"/>
                </a:lnTo>
                <a:lnTo>
                  <a:pt x="2046" y="1393"/>
                </a:lnTo>
                <a:lnTo>
                  <a:pt x="2252" y="1339"/>
                </a:lnTo>
                <a:lnTo>
                  <a:pt x="2458" y="1285"/>
                </a:lnTo>
                <a:lnTo>
                  <a:pt x="2551" y="1263"/>
                </a:lnTo>
                <a:lnTo>
                  <a:pt x="2643" y="1236"/>
                </a:lnTo>
                <a:lnTo>
                  <a:pt x="2730" y="1214"/>
                </a:lnTo>
                <a:lnTo>
                  <a:pt x="2806" y="1192"/>
                </a:lnTo>
                <a:lnTo>
                  <a:pt x="2876" y="1170"/>
                </a:lnTo>
                <a:lnTo>
                  <a:pt x="2931" y="1149"/>
                </a:lnTo>
                <a:lnTo>
                  <a:pt x="2974" y="1132"/>
                </a:lnTo>
                <a:lnTo>
                  <a:pt x="3007" y="1116"/>
                </a:lnTo>
                <a:lnTo>
                  <a:pt x="3007" y="871"/>
                </a:lnTo>
                <a:lnTo>
                  <a:pt x="2941" y="860"/>
                </a:lnTo>
                <a:lnTo>
                  <a:pt x="2860" y="844"/>
                </a:lnTo>
                <a:lnTo>
                  <a:pt x="2773" y="827"/>
                </a:lnTo>
                <a:lnTo>
                  <a:pt x="2670" y="806"/>
                </a:lnTo>
                <a:lnTo>
                  <a:pt x="2567" y="784"/>
                </a:lnTo>
                <a:lnTo>
                  <a:pt x="2458" y="757"/>
                </a:lnTo>
                <a:lnTo>
                  <a:pt x="2241" y="702"/>
                </a:lnTo>
                <a:lnTo>
                  <a:pt x="2138" y="670"/>
                </a:lnTo>
                <a:lnTo>
                  <a:pt x="2046" y="637"/>
                </a:lnTo>
                <a:lnTo>
                  <a:pt x="1959" y="604"/>
                </a:lnTo>
                <a:lnTo>
                  <a:pt x="1883" y="566"/>
                </a:lnTo>
                <a:lnTo>
                  <a:pt x="1824" y="534"/>
                </a:lnTo>
                <a:lnTo>
                  <a:pt x="1780" y="495"/>
                </a:lnTo>
                <a:lnTo>
                  <a:pt x="1769" y="474"/>
                </a:lnTo>
                <a:lnTo>
                  <a:pt x="1758" y="457"/>
                </a:lnTo>
                <a:lnTo>
                  <a:pt x="1753" y="436"/>
                </a:lnTo>
                <a:lnTo>
                  <a:pt x="1758" y="419"/>
                </a:lnTo>
                <a:lnTo>
                  <a:pt x="1780" y="381"/>
                </a:lnTo>
                <a:lnTo>
                  <a:pt x="1813" y="343"/>
                </a:lnTo>
                <a:lnTo>
                  <a:pt x="1862" y="316"/>
                </a:lnTo>
                <a:lnTo>
                  <a:pt x="1921" y="289"/>
                </a:lnTo>
                <a:lnTo>
                  <a:pt x="1986" y="267"/>
                </a:lnTo>
                <a:lnTo>
                  <a:pt x="2062" y="245"/>
                </a:lnTo>
                <a:lnTo>
                  <a:pt x="2149" y="229"/>
                </a:lnTo>
                <a:lnTo>
                  <a:pt x="2236" y="213"/>
                </a:lnTo>
                <a:lnTo>
                  <a:pt x="2431" y="180"/>
                </a:lnTo>
                <a:lnTo>
                  <a:pt x="2627" y="158"/>
                </a:lnTo>
                <a:lnTo>
                  <a:pt x="2827" y="125"/>
                </a:lnTo>
                <a:lnTo>
                  <a:pt x="2920" y="109"/>
                </a:lnTo>
                <a:lnTo>
                  <a:pt x="3007" y="87"/>
                </a:lnTo>
                <a:lnTo>
                  <a:pt x="3007" y="0"/>
                </a:lnTo>
                <a:lnTo>
                  <a:pt x="2909" y="22"/>
                </a:lnTo>
                <a:lnTo>
                  <a:pt x="2795" y="44"/>
                </a:lnTo>
                <a:lnTo>
                  <a:pt x="2676" y="66"/>
                </a:lnTo>
                <a:lnTo>
                  <a:pt x="2551" y="82"/>
                </a:lnTo>
                <a:lnTo>
                  <a:pt x="2285" y="120"/>
                </a:lnTo>
                <a:lnTo>
                  <a:pt x="2155" y="136"/>
                </a:lnTo>
                <a:lnTo>
                  <a:pt x="2030" y="158"/>
                </a:lnTo>
                <a:lnTo>
                  <a:pt x="1905" y="174"/>
                </a:lnTo>
                <a:lnTo>
                  <a:pt x="1791" y="202"/>
                </a:lnTo>
                <a:lnTo>
                  <a:pt x="1688" y="229"/>
                </a:lnTo>
                <a:lnTo>
                  <a:pt x="1601" y="261"/>
                </a:lnTo>
                <a:lnTo>
                  <a:pt x="1525" y="300"/>
                </a:lnTo>
                <a:lnTo>
                  <a:pt x="1471" y="338"/>
                </a:lnTo>
                <a:lnTo>
                  <a:pt x="1455" y="359"/>
                </a:lnTo>
                <a:lnTo>
                  <a:pt x="1438" y="387"/>
                </a:lnTo>
                <a:lnTo>
                  <a:pt x="1427" y="414"/>
                </a:lnTo>
                <a:lnTo>
                  <a:pt x="1427" y="441"/>
                </a:lnTo>
                <a:lnTo>
                  <a:pt x="1427" y="441"/>
                </a:lnTo>
                <a:close/>
              </a:path>
            </a:pathLst>
          </a:custGeom>
          <a:solidFill xmlns:a="http://schemas.openxmlformats.org/drawingml/2006/main">
            <a:srgbClr val="003399"/>
          </a:soli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2" name="Freeform 8">
            <a:extLst xmlns:a="http://schemas.openxmlformats.org/drawingml/2006/main">
              <a:ext uri="{FF2B5EF4-FFF2-40B4-BE49-F238E27FC236}">
                <a16:creationId xmlns:a16="http://schemas.microsoft.com/office/drawing/2014/main" id="{159A7BE8-3129-425B-8F63-2CD51A7E08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7145280" y="3678120"/>
            <a:ext cx="1981080" cy="855720"/>
          </a:xfrm>
          <a:custGeom xmlns:a="http://schemas.openxmlformats.org/drawingml/2006/main">
            <a:gdLst>
              <a:gd name="GluePoint1X" fmla="*/ 0 w 1248"/>
              <a:gd name="GluePoint1Y" fmla="*/ 332 h 539"/>
              <a:gd name="GluePoint2X" fmla="*/ 0 w 1248"/>
              <a:gd name="GluePoint2Y" fmla="*/ 360 h 539"/>
              <a:gd name="GluePoint3X" fmla="*/ 5 w 1248"/>
              <a:gd name="GluePoint3Y" fmla="*/ 387 h 539"/>
              <a:gd name="GluePoint4X" fmla="*/ 27 w 1248"/>
              <a:gd name="GluePoint4Y" fmla="*/ 414 h 539"/>
              <a:gd name="GluePoint5X" fmla="*/ 54 w 1248"/>
              <a:gd name="GluePoint5Y" fmla="*/ 436 h 539"/>
              <a:gd name="GluePoint6X" fmla="*/ 92 w 1248"/>
              <a:gd name="GluePoint6Y" fmla="*/ 463 h 539"/>
              <a:gd name="GluePoint7X" fmla="*/ 141 w 1248"/>
              <a:gd name="GluePoint7Y" fmla="*/ 490 h 539"/>
              <a:gd name="GluePoint8X" fmla="*/ 195 w 1248"/>
              <a:gd name="GluePoint8Y" fmla="*/ 512 h 539"/>
              <a:gd name="GluePoint9X" fmla="*/ 255 w 1248"/>
              <a:gd name="GluePoint9Y" fmla="*/ 539 h 539"/>
              <a:gd name="GluePoint10X" fmla="*/ 212 w 1248"/>
              <a:gd name="GluePoint10Y" fmla="*/ 517 h 539"/>
              <a:gd name="GluePoint11X" fmla="*/ 179 w 1248"/>
              <a:gd name="GluePoint11Y" fmla="*/ 490 h 539"/>
              <a:gd name="GluePoint12X" fmla="*/ 157 w 1248"/>
              <a:gd name="GluePoint12Y" fmla="*/ 468 h 539"/>
              <a:gd name="GluePoint13X" fmla="*/ 141 w 1248"/>
              <a:gd name="GluePoint13Y" fmla="*/ 447 h 539"/>
              <a:gd name="GluePoint14X" fmla="*/ 136 w 1248"/>
              <a:gd name="GluePoint14Y" fmla="*/ 425 h 539"/>
              <a:gd name="GluePoint15X" fmla="*/ 136 w 1248"/>
              <a:gd name="GluePoint15Y" fmla="*/ 403 h 539"/>
              <a:gd name="GluePoint16X" fmla="*/ 141 w 1248"/>
              <a:gd name="GluePoint16Y" fmla="*/ 381 h 539"/>
              <a:gd name="GluePoint17X" fmla="*/ 157 w 1248"/>
              <a:gd name="GluePoint17Y" fmla="*/ 365 h 539"/>
              <a:gd name="GluePoint18X" fmla="*/ 179 w 1248"/>
              <a:gd name="GluePoint18Y" fmla="*/ 343 h 539"/>
              <a:gd name="GluePoint19X" fmla="*/ 201 w 1248"/>
              <a:gd name="GluePoint19Y" fmla="*/ 327 h 539"/>
              <a:gd name="GluePoint20X" fmla="*/ 266 w 1248"/>
              <a:gd name="GluePoint20Y" fmla="*/ 294 h 539"/>
              <a:gd name="GluePoint21X" fmla="*/ 353 w 1248"/>
              <a:gd name="GluePoint21Y" fmla="*/ 262 h 539"/>
              <a:gd name="GluePoint22X" fmla="*/ 445 w 1248"/>
              <a:gd name="GluePoint22Y" fmla="*/ 234 h 539"/>
              <a:gd name="GluePoint23X" fmla="*/ 554 w 1248"/>
              <a:gd name="GluePoint23Y" fmla="*/ 213 h 539"/>
              <a:gd name="GluePoint24X" fmla="*/ 662 w 1248"/>
              <a:gd name="GluePoint24Y" fmla="*/ 191 h 539"/>
              <a:gd name="GluePoint25X" fmla="*/ 890 w 1248"/>
              <a:gd name="GluePoint25Y" fmla="*/ 153 h 539"/>
              <a:gd name="GluePoint26X" fmla="*/ 993 w 1248"/>
              <a:gd name="GluePoint26Y" fmla="*/ 136 h 539"/>
              <a:gd name="GluePoint27X" fmla="*/ 1091 w 1248"/>
              <a:gd name="GluePoint27Y" fmla="*/ 120 h 539"/>
              <a:gd name="GluePoint28X" fmla="*/ 1178 w 1248"/>
              <a:gd name="GluePoint28Y" fmla="*/ 115 h 539"/>
              <a:gd name="GluePoint29X" fmla="*/ 1248 w 1248"/>
              <a:gd name="GluePoint29Y" fmla="*/ 104 h 539"/>
              <a:gd name="GluePoint30X" fmla="*/ 1248 w 1248"/>
              <a:gd name="GluePoint30Y" fmla="*/ 0 h 539"/>
              <a:gd name="GluePoint31X" fmla="*/ 1161 w 1248"/>
              <a:gd name="GluePoint31Y" fmla="*/ 22 h 539"/>
              <a:gd name="GluePoint32X" fmla="*/ 1069 w 1248"/>
              <a:gd name="GluePoint32Y" fmla="*/ 38 h 539"/>
              <a:gd name="GluePoint33X" fmla="*/ 874 w 1248"/>
              <a:gd name="GluePoint33Y" fmla="*/ 71 h 539"/>
              <a:gd name="GluePoint34X" fmla="*/ 673 w 1248"/>
              <a:gd name="GluePoint34Y" fmla="*/ 93 h 539"/>
              <a:gd name="GluePoint35X" fmla="*/ 483 w 1248"/>
              <a:gd name="GluePoint35Y" fmla="*/ 126 h 539"/>
              <a:gd name="GluePoint36X" fmla="*/ 391 w 1248"/>
              <a:gd name="GluePoint36Y" fmla="*/ 142 h 539"/>
              <a:gd name="GluePoint37X" fmla="*/ 309 w 1248"/>
              <a:gd name="GluePoint37Y" fmla="*/ 158 h 539"/>
              <a:gd name="GluePoint38X" fmla="*/ 228 w 1248"/>
              <a:gd name="GluePoint38Y" fmla="*/ 180 h 539"/>
              <a:gd name="GluePoint39X" fmla="*/ 163 w 1248"/>
              <a:gd name="GluePoint39Y" fmla="*/ 202 h 539"/>
              <a:gd name="GluePoint40X" fmla="*/ 103 w 1248"/>
              <a:gd name="GluePoint40Y" fmla="*/ 229 h 539"/>
              <a:gd name="GluePoint41X" fmla="*/ 54 w 1248"/>
              <a:gd name="GluePoint41Y" fmla="*/ 256 h 539"/>
              <a:gd name="GluePoint42X" fmla="*/ 22 w 1248"/>
              <a:gd name="GluePoint42Y" fmla="*/ 294 h 539"/>
              <a:gd name="GluePoint43X" fmla="*/ 0 w 1248"/>
              <a:gd name="GluePoint43Y" fmla="*/ 332 h 539"/>
              <a:gd name="GluePoint44X" fmla="*/ 0 w 1248"/>
              <a:gd name="GluePoint44Y" fmla="*/ 332 h 539"/>
            </a:gdLst>
            <a:rect l="l" t="t" r="r" b="b"/>
            <a:pathLst>
              <a:path w="1248" h="539">
                <a:moveTo>
                  <a:pt x="0" y="332"/>
                </a:moveTo>
                <a:lnTo>
                  <a:pt x="0" y="360"/>
                </a:lnTo>
                <a:lnTo>
                  <a:pt x="5" y="387"/>
                </a:lnTo>
                <a:lnTo>
                  <a:pt x="27" y="414"/>
                </a:lnTo>
                <a:lnTo>
                  <a:pt x="54" y="436"/>
                </a:lnTo>
                <a:lnTo>
                  <a:pt x="92" y="463"/>
                </a:lnTo>
                <a:lnTo>
                  <a:pt x="141" y="490"/>
                </a:lnTo>
                <a:lnTo>
                  <a:pt x="195" y="512"/>
                </a:lnTo>
                <a:lnTo>
                  <a:pt x="255" y="539"/>
                </a:lnTo>
                <a:lnTo>
                  <a:pt x="212" y="517"/>
                </a:lnTo>
                <a:lnTo>
                  <a:pt x="179" y="490"/>
                </a:lnTo>
                <a:lnTo>
                  <a:pt x="157" y="468"/>
                </a:lnTo>
                <a:lnTo>
                  <a:pt x="141" y="447"/>
                </a:lnTo>
                <a:lnTo>
                  <a:pt x="136" y="425"/>
                </a:lnTo>
                <a:lnTo>
                  <a:pt x="136" y="403"/>
                </a:lnTo>
                <a:lnTo>
                  <a:pt x="141" y="381"/>
                </a:lnTo>
                <a:lnTo>
                  <a:pt x="157" y="365"/>
                </a:lnTo>
                <a:lnTo>
                  <a:pt x="179" y="343"/>
                </a:lnTo>
                <a:lnTo>
                  <a:pt x="201" y="327"/>
                </a:lnTo>
                <a:lnTo>
                  <a:pt x="266" y="294"/>
                </a:lnTo>
                <a:lnTo>
                  <a:pt x="353" y="262"/>
                </a:lnTo>
                <a:lnTo>
                  <a:pt x="445" y="234"/>
                </a:lnTo>
                <a:lnTo>
                  <a:pt x="554" y="213"/>
                </a:lnTo>
                <a:lnTo>
                  <a:pt x="662" y="191"/>
                </a:lnTo>
                <a:lnTo>
                  <a:pt x="890" y="153"/>
                </a:lnTo>
                <a:lnTo>
                  <a:pt x="993" y="136"/>
                </a:lnTo>
                <a:lnTo>
                  <a:pt x="1091" y="120"/>
                </a:lnTo>
                <a:lnTo>
                  <a:pt x="1178" y="115"/>
                </a:lnTo>
                <a:lnTo>
                  <a:pt x="1248" y="104"/>
                </a:lnTo>
                <a:lnTo>
                  <a:pt x="1248" y="0"/>
                </a:lnTo>
                <a:lnTo>
                  <a:pt x="1161" y="22"/>
                </a:lnTo>
                <a:lnTo>
                  <a:pt x="1069" y="38"/>
                </a:lnTo>
                <a:lnTo>
                  <a:pt x="874" y="71"/>
                </a:lnTo>
                <a:lnTo>
                  <a:pt x="673" y="93"/>
                </a:lnTo>
                <a:lnTo>
                  <a:pt x="483" y="126"/>
                </a:lnTo>
                <a:lnTo>
                  <a:pt x="391" y="142"/>
                </a:lnTo>
                <a:lnTo>
                  <a:pt x="309" y="158"/>
                </a:lnTo>
                <a:lnTo>
                  <a:pt x="228" y="180"/>
                </a:lnTo>
                <a:lnTo>
                  <a:pt x="163" y="202"/>
                </a:lnTo>
                <a:lnTo>
                  <a:pt x="103" y="229"/>
                </a:lnTo>
                <a:lnTo>
                  <a:pt x="54" y="256"/>
                </a:lnTo>
                <a:lnTo>
                  <a:pt x="22" y="294"/>
                </a:lnTo>
                <a:lnTo>
                  <a:pt x="0" y="332"/>
                </a:lnTo>
                <a:lnTo>
                  <a:pt x="0" y="332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D86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3" name="Freeform 9">
            <a:extLst xmlns:a="http://schemas.openxmlformats.org/drawingml/2006/main">
              <a:ext uri="{FF2B5EF4-FFF2-40B4-BE49-F238E27FC236}">
                <a16:creationId xmlns:a16="http://schemas.microsoft.com/office/drawing/2014/main" id="{09DC1B43-8AC6-4241-A68F-B3B207E198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5273640" y="2128680"/>
            <a:ext cx="2896920" cy="2440080"/>
          </a:xfrm>
          <a:custGeom xmlns:a="http://schemas.openxmlformats.org/drawingml/2006/main">
            <a:gdLst>
              <a:gd name="GluePoint1X" fmla="*/ 982 w 2296"/>
              <a:gd name="GluePoint1Y" fmla="*/ 1061 h 1469"/>
              <a:gd name="GluePoint2X" fmla="*/ 1357 w 2296"/>
              <a:gd name="GluePoint2Y" fmla="*/ 1012 h 1469"/>
              <a:gd name="GluePoint3X" fmla="*/ 1666 w 2296"/>
              <a:gd name="GluePoint3Y" fmla="*/ 957 h 1469"/>
              <a:gd name="GluePoint4X" fmla="*/ 1916 w 2296"/>
              <a:gd name="GluePoint4Y" fmla="*/ 897 h 1469"/>
              <a:gd name="GluePoint5X" fmla="*/ 2100 w 2296"/>
              <a:gd name="GluePoint5Y" fmla="*/ 832 h 1469"/>
              <a:gd name="GluePoint6X" fmla="*/ 2220 w 2296"/>
              <a:gd name="GluePoint6Y" fmla="*/ 756 h 1469"/>
              <a:gd name="GluePoint7X" fmla="*/ 2285 w 2296"/>
              <a:gd name="GluePoint7Y" fmla="*/ 669 h 1469"/>
              <a:gd name="GluePoint8X" fmla="*/ 2290 w 2296"/>
              <a:gd name="GluePoint8Y" fmla="*/ 560 h 1469"/>
              <a:gd name="GluePoint9X" fmla="*/ 2241 w 2296"/>
              <a:gd name="GluePoint9Y" fmla="*/ 457 h 1469"/>
              <a:gd name="GluePoint10X" fmla="*/ 2144 w 2296"/>
              <a:gd name="GluePoint10Y" fmla="*/ 364 h 1469"/>
              <a:gd name="GluePoint11X" fmla="*/ 2008 w 2296"/>
              <a:gd name="GluePoint11Y" fmla="*/ 277 h 1469"/>
              <a:gd name="GluePoint12X" fmla="*/ 1769 w 2296"/>
              <a:gd name="GluePoint12Y" fmla="*/ 157 h 1469"/>
              <a:gd name="GluePoint13X" fmla="*/ 1612 w 2296"/>
              <a:gd name="GluePoint13Y" fmla="*/ 92 h 1469"/>
              <a:gd name="GluePoint14X" fmla="*/ 1476 w 2296"/>
              <a:gd name="GluePoint14Y" fmla="*/ 43 h 1469"/>
              <a:gd name="GluePoint15X" fmla="*/ 1384 w 2296"/>
              <a:gd name="GluePoint15Y" fmla="*/ 10 h 1469"/>
              <a:gd name="GluePoint16X" fmla="*/ 1346 w 2296"/>
              <a:gd name="GluePoint16Y" fmla="*/ 0 h 1469"/>
              <a:gd name="GluePoint17X" fmla="*/ 1655 w 2296"/>
              <a:gd name="GluePoint17Y" fmla="*/ 119 h 1469"/>
              <a:gd name="GluePoint18X" fmla="*/ 1948 w 2296"/>
              <a:gd name="GluePoint18Y" fmla="*/ 255 h 1469"/>
              <a:gd name="GluePoint19X" fmla="*/ 2068 w 2296"/>
              <a:gd name="GluePoint19Y" fmla="*/ 326 h 1469"/>
              <a:gd name="GluePoint20X" fmla="*/ 2171 w 2296"/>
              <a:gd name="GluePoint20Y" fmla="*/ 402 h 1469"/>
              <a:gd name="GluePoint21X" fmla="*/ 2236 w 2296"/>
              <a:gd name="GluePoint21Y" fmla="*/ 478 h 1469"/>
              <a:gd name="GluePoint22X" fmla="*/ 2263 w 2296"/>
              <a:gd name="GluePoint22Y" fmla="*/ 560 h 1469"/>
              <a:gd name="GluePoint23X" fmla="*/ 2241 w 2296"/>
              <a:gd name="GluePoint23Y" fmla="*/ 636 h 1469"/>
              <a:gd name="GluePoint24X" fmla="*/ 2171 w 2296"/>
              <a:gd name="GluePoint24Y" fmla="*/ 702 h 1469"/>
              <a:gd name="GluePoint25X" fmla="*/ 2062 w 2296"/>
              <a:gd name="GluePoint25Y" fmla="*/ 756 h 1469"/>
              <a:gd name="GluePoint26X" fmla="*/ 1921 w 2296"/>
              <a:gd name="GluePoint26Y" fmla="*/ 800 h 1469"/>
              <a:gd name="GluePoint27X" fmla="*/ 1748 w 2296"/>
              <a:gd name="GluePoint27Y" fmla="*/ 843 h 1469"/>
              <a:gd name="GluePoint28X" fmla="*/ 1351 w 2296"/>
              <a:gd name="GluePoint28Y" fmla="*/ 908 h 1469"/>
              <a:gd name="GluePoint29X" fmla="*/ 923 w 2296"/>
              <a:gd name="GluePoint29Y" fmla="*/ 968 h 1469"/>
              <a:gd name="GluePoint30X" fmla="*/ 521 w 2296"/>
              <a:gd name="GluePoint30Y" fmla="*/ 1028 h 1469"/>
              <a:gd name="GluePoint31X" fmla="*/ 353 w 2296"/>
              <a:gd name="GluePoint31Y" fmla="*/ 1066 h 1469"/>
              <a:gd name="GluePoint32X" fmla="*/ 206 w 2296"/>
              <a:gd name="GluePoint32Y" fmla="*/ 1104 h 1469"/>
              <a:gd name="GluePoint33X" fmla="*/ 92 w 2296"/>
              <a:gd name="GluePoint33Y" fmla="*/ 1148 h 1469"/>
              <a:gd name="GluePoint34X" fmla="*/ 22 w 2296"/>
              <a:gd name="GluePoint34Y" fmla="*/ 1202 h 1469"/>
              <a:gd name="GluePoint35X" fmla="*/ 0 w 2296"/>
              <a:gd name="GluePoint35Y" fmla="*/ 1262 h 1469"/>
              <a:gd name="GluePoint36X" fmla="*/ 27 w 2296"/>
              <a:gd name="GluePoint36Y" fmla="*/ 1327 h 1469"/>
              <a:gd name="GluePoint37X" fmla="*/ 98 w 2296"/>
              <a:gd name="GluePoint37Y" fmla="*/ 1382 h 1469"/>
              <a:gd name="GluePoint38X" fmla="*/ 196 w 2296"/>
              <a:gd name="GluePoint38Y" fmla="*/ 1425 h 1469"/>
              <a:gd name="GluePoint39X" fmla="*/ 326 w 2296"/>
              <a:gd name="GluePoint39Y" fmla="*/ 1469 h 1469"/>
              <a:gd name="GluePoint40X" fmla="*/ 217 w 2296"/>
              <a:gd name="GluePoint40Y" fmla="*/ 1414 h 1469"/>
              <a:gd name="GluePoint41X" fmla="*/ 147 w 2296"/>
              <a:gd name="GluePoint41Y" fmla="*/ 1360 h 1469"/>
              <a:gd name="GluePoint42X" fmla="*/ 120 w 2296"/>
              <a:gd name="GluePoint42Y" fmla="*/ 1306 h 1469"/>
              <a:gd name="GluePoint43X" fmla="*/ 141 w 2296"/>
              <a:gd name="GluePoint43Y" fmla="*/ 1257 h 1469"/>
              <a:gd name="GluePoint44X" fmla="*/ 212 w 2296"/>
              <a:gd name="GluePoint44Y" fmla="*/ 1208 h 1469"/>
              <a:gd name="GluePoint45X" fmla="*/ 342 w 2296"/>
              <a:gd name="GluePoint45Y" fmla="*/ 1164 h 1469"/>
              <a:gd name="GluePoint46X" fmla="*/ 527 w 2296"/>
              <a:gd name="GluePoint46Y" fmla="*/ 1121 h 1469"/>
              <a:gd name="GluePoint47X" fmla="*/ 771 w 2296"/>
              <a:gd name="GluePoint47Y" fmla="*/ 1088 h 1469"/>
            </a:gdLst>
            <a:rect l="l" t="t" r="r" b="b"/>
            <a:pathLst>
              <a:path w="2296" h="1469">
                <a:moveTo>
                  <a:pt x="771" y="1088"/>
                </a:moveTo>
                <a:lnTo>
                  <a:pt x="982" y="1061"/>
                </a:lnTo>
                <a:lnTo>
                  <a:pt x="1178" y="1034"/>
                </a:lnTo>
                <a:lnTo>
                  <a:pt x="1357" y="1012"/>
                </a:lnTo>
                <a:lnTo>
                  <a:pt x="1520" y="985"/>
                </a:lnTo>
                <a:lnTo>
                  <a:pt x="1666" y="957"/>
                </a:lnTo>
                <a:lnTo>
                  <a:pt x="1796" y="930"/>
                </a:lnTo>
                <a:lnTo>
                  <a:pt x="1916" y="897"/>
                </a:lnTo>
                <a:lnTo>
                  <a:pt x="2013" y="870"/>
                </a:lnTo>
                <a:lnTo>
                  <a:pt x="2100" y="832"/>
                </a:lnTo>
                <a:lnTo>
                  <a:pt x="2171" y="800"/>
                </a:lnTo>
                <a:lnTo>
                  <a:pt x="2220" y="756"/>
                </a:lnTo>
                <a:lnTo>
                  <a:pt x="2263" y="712"/>
                </a:lnTo>
                <a:lnTo>
                  <a:pt x="2285" y="669"/>
                </a:lnTo>
                <a:lnTo>
                  <a:pt x="2296" y="614"/>
                </a:lnTo>
                <a:lnTo>
                  <a:pt x="2290" y="560"/>
                </a:lnTo>
                <a:lnTo>
                  <a:pt x="2269" y="500"/>
                </a:lnTo>
                <a:lnTo>
                  <a:pt x="2241" y="457"/>
                </a:lnTo>
                <a:lnTo>
                  <a:pt x="2198" y="408"/>
                </a:lnTo>
                <a:lnTo>
                  <a:pt x="2144" y="364"/>
                </a:lnTo>
                <a:lnTo>
                  <a:pt x="2079" y="321"/>
                </a:lnTo>
                <a:lnTo>
                  <a:pt x="2008" y="277"/>
                </a:lnTo>
                <a:lnTo>
                  <a:pt x="1927" y="234"/>
                </a:lnTo>
                <a:lnTo>
                  <a:pt x="1769" y="157"/>
                </a:lnTo>
                <a:lnTo>
                  <a:pt x="1688" y="125"/>
                </a:lnTo>
                <a:lnTo>
                  <a:pt x="1612" y="92"/>
                </a:lnTo>
                <a:lnTo>
                  <a:pt x="1536" y="65"/>
                </a:lnTo>
                <a:lnTo>
                  <a:pt x="1476" y="43"/>
                </a:lnTo>
                <a:lnTo>
                  <a:pt x="1422" y="27"/>
                </a:lnTo>
                <a:lnTo>
                  <a:pt x="1384" y="10"/>
                </a:lnTo>
                <a:lnTo>
                  <a:pt x="1357" y="5"/>
                </a:lnTo>
                <a:lnTo>
                  <a:pt x="1346" y="0"/>
                </a:lnTo>
                <a:lnTo>
                  <a:pt x="1498" y="54"/>
                </a:lnTo>
                <a:lnTo>
                  <a:pt x="1655" y="119"/>
                </a:lnTo>
                <a:lnTo>
                  <a:pt x="1807" y="185"/>
                </a:lnTo>
                <a:lnTo>
                  <a:pt x="1948" y="255"/>
                </a:lnTo>
                <a:lnTo>
                  <a:pt x="2013" y="288"/>
                </a:lnTo>
                <a:lnTo>
                  <a:pt x="2068" y="326"/>
                </a:lnTo>
                <a:lnTo>
                  <a:pt x="2122" y="364"/>
                </a:lnTo>
                <a:lnTo>
                  <a:pt x="2171" y="402"/>
                </a:lnTo>
                <a:lnTo>
                  <a:pt x="2209" y="440"/>
                </a:lnTo>
                <a:lnTo>
                  <a:pt x="2236" y="478"/>
                </a:lnTo>
                <a:lnTo>
                  <a:pt x="2252" y="522"/>
                </a:lnTo>
                <a:lnTo>
                  <a:pt x="2263" y="560"/>
                </a:lnTo>
                <a:lnTo>
                  <a:pt x="2258" y="598"/>
                </a:lnTo>
                <a:lnTo>
                  <a:pt x="2241" y="636"/>
                </a:lnTo>
                <a:lnTo>
                  <a:pt x="2214" y="669"/>
                </a:lnTo>
                <a:lnTo>
                  <a:pt x="2171" y="702"/>
                </a:lnTo>
                <a:lnTo>
                  <a:pt x="2122" y="729"/>
                </a:lnTo>
                <a:lnTo>
                  <a:pt x="2062" y="756"/>
                </a:lnTo>
                <a:lnTo>
                  <a:pt x="1997" y="778"/>
                </a:lnTo>
                <a:lnTo>
                  <a:pt x="1921" y="800"/>
                </a:lnTo>
                <a:lnTo>
                  <a:pt x="1834" y="821"/>
                </a:lnTo>
                <a:lnTo>
                  <a:pt x="1748" y="843"/>
                </a:lnTo>
                <a:lnTo>
                  <a:pt x="1552" y="876"/>
                </a:lnTo>
                <a:lnTo>
                  <a:pt x="1351" y="908"/>
                </a:lnTo>
                <a:lnTo>
                  <a:pt x="1134" y="941"/>
                </a:lnTo>
                <a:lnTo>
                  <a:pt x="923" y="968"/>
                </a:lnTo>
                <a:lnTo>
                  <a:pt x="716" y="995"/>
                </a:lnTo>
                <a:lnTo>
                  <a:pt x="521" y="1028"/>
                </a:lnTo>
                <a:lnTo>
                  <a:pt x="434" y="1044"/>
                </a:lnTo>
                <a:lnTo>
                  <a:pt x="353" y="1066"/>
                </a:lnTo>
                <a:lnTo>
                  <a:pt x="277" y="1082"/>
                </a:lnTo>
                <a:lnTo>
                  <a:pt x="206" y="1104"/>
                </a:lnTo>
                <a:lnTo>
                  <a:pt x="147" y="1126"/>
                </a:lnTo>
                <a:lnTo>
                  <a:pt x="92" y="1148"/>
                </a:lnTo>
                <a:lnTo>
                  <a:pt x="54" y="1175"/>
                </a:lnTo>
                <a:lnTo>
                  <a:pt x="22" y="1202"/>
                </a:lnTo>
                <a:lnTo>
                  <a:pt x="6" y="1229"/>
                </a:lnTo>
                <a:lnTo>
                  <a:pt x="0" y="1262"/>
                </a:lnTo>
                <a:lnTo>
                  <a:pt x="11" y="1295"/>
                </a:lnTo>
                <a:lnTo>
                  <a:pt x="27" y="1327"/>
                </a:lnTo>
                <a:lnTo>
                  <a:pt x="54" y="1355"/>
                </a:lnTo>
                <a:lnTo>
                  <a:pt x="98" y="1382"/>
                </a:lnTo>
                <a:lnTo>
                  <a:pt x="141" y="1404"/>
                </a:lnTo>
                <a:lnTo>
                  <a:pt x="196" y="1425"/>
                </a:lnTo>
                <a:lnTo>
                  <a:pt x="261" y="1447"/>
                </a:lnTo>
                <a:lnTo>
                  <a:pt x="326" y="1469"/>
                </a:lnTo>
                <a:lnTo>
                  <a:pt x="266" y="1442"/>
                </a:lnTo>
                <a:lnTo>
                  <a:pt x="217" y="1414"/>
                </a:lnTo>
                <a:lnTo>
                  <a:pt x="174" y="1387"/>
                </a:lnTo>
                <a:lnTo>
                  <a:pt x="147" y="1360"/>
                </a:lnTo>
                <a:lnTo>
                  <a:pt x="125" y="1333"/>
                </a:lnTo>
                <a:lnTo>
                  <a:pt x="120" y="1306"/>
                </a:lnTo>
                <a:lnTo>
                  <a:pt x="125" y="1278"/>
                </a:lnTo>
                <a:lnTo>
                  <a:pt x="141" y="1257"/>
                </a:lnTo>
                <a:lnTo>
                  <a:pt x="174" y="1229"/>
                </a:lnTo>
                <a:lnTo>
                  <a:pt x="212" y="1208"/>
                </a:lnTo>
                <a:lnTo>
                  <a:pt x="272" y="1186"/>
                </a:lnTo>
                <a:lnTo>
                  <a:pt x="342" y="1164"/>
                </a:lnTo>
                <a:lnTo>
                  <a:pt x="423" y="1142"/>
                </a:lnTo>
                <a:lnTo>
                  <a:pt x="527" y="1121"/>
                </a:lnTo>
                <a:lnTo>
                  <a:pt x="641" y="1104"/>
                </a:lnTo>
                <a:lnTo>
                  <a:pt x="771" y="1088"/>
                </a:lnTo>
                <a:lnTo>
                  <a:pt x="771" y="108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B82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4" name="Freeform 10">
            <a:extLst xmlns:a="http://schemas.openxmlformats.org/drawingml/2006/main">
              <a:ext uri="{FF2B5EF4-FFF2-40B4-BE49-F238E27FC236}">
                <a16:creationId xmlns:a16="http://schemas.microsoft.com/office/drawing/2014/main" id="{32391ABF-9C2B-4EDB-B24F-6958443CBA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0" y="0"/>
            <a:ext cx="9140760" cy="2819160"/>
          </a:xfrm>
          <a:custGeom xmlns:a="http://schemas.openxmlformats.org/drawingml/2006/main">
            <a:gdLst>
              <a:gd name="GluePoint1X" fmla="*/ 0 w 5740"/>
              <a:gd name="GluePoint1Y" fmla="*/ 0 h 1906"/>
              <a:gd name="GluePoint2X" fmla="*/ 0 w 5740"/>
              <a:gd name="GluePoint2Y" fmla="*/ 1906 h 1906"/>
              <a:gd name="GluePoint3X" fmla="*/ 5740 w 5740"/>
              <a:gd name="GluePoint3Y" fmla="*/ 1906 h 1906"/>
              <a:gd name="GluePoint4X" fmla="*/ 5740 w 5740"/>
              <a:gd name="GluePoint4Y" fmla="*/ 0 h 1906"/>
              <a:gd name="GluePoint5X" fmla="*/ 0 w 5740"/>
              <a:gd name="GluePoint5Y" fmla="*/ 0 h 1906"/>
              <a:gd name="GluePoint6X" fmla="*/ 0 w 5740"/>
              <a:gd name="GluePoint6Y" fmla="*/ 0 h 1906"/>
            </a:gdLst>
            <a:rect l="l" t="t" r="r" b="b"/>
            <a:pathLst>
              <a:path w="5740" h="1906">
                <a:moveTo>
                  <a:pt x="0" y="0"/>
                </a:moveTo>
                <a:lnTo>
                  <a:pt x="0" y="1906"/>
                </a:lnTo>
                <a:lnTo>
                  <a:pt x="5740" y="1906"/>
                </a:lnTo>
                <a:lnTo>
                  <a:pt x="574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0514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5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9450EB4B-4A5C-4CA7-9AF5-B133F03BE8E7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defRPr>
            </a:lvl1pPr>
          </a:lstStyle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Click to edit the title text format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6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3D6B6E9C-B0D1-4F82-B462-2506352915A9}"/>
              </a:ext>
            </a:extLst>
          </p:cNvPr>
          <p:cNvSpPr>
            <a:spLocks xmlns:a="http://schemas.openxmlformats.org/drawingml/2006/main" noGrp="1"/>
          </p:cNvSpPr>
          <p:nvPr>
            <p:ph type="body"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t">
            <a:normAutofit/>
          </a:bodyPr>
          <a:lstStyle xmlns:a="http://schemas.openxmlformats.org/drawingml/2006/main">
            <a:lvl1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1pPr>
            <a:lvl2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2pPr>
            <a:lvl3pPr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3pPr>
            <a:lvl4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4pPr>
            <a:lvl5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5pPr>
            <a:lvl6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6pPr>
            <a:lvl7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7pPr>
          </a:lstStyle>
          <a:p xmlns:a="http://schemas.openxmlformats.org/drawingml/2006/main">
            <a:pPr marL="343080" indent="-34308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Click to edit the outline text format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Second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Third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600200" lvl="3" indent="-22860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Fourth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4" indent="-22860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Fifth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5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Sixth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6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Seventh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8469de4e5f44136" /><Relationship Type="http://schemas.openxmlformats.org/officeDocument/2006/relationships/slideLayout" Target="/ppt/slideLayouts/slideLayout1.xml" Id="R9035e20946694894" /><Relationship Type="http://schemas.openxmlformats.org/officeDocument/2006/relationships/slideLayout" Target="/ppt/slideLayouts/slideLayout2.xml" Id="Ra90a29e5c0f044a0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9035e20946694894"/>
    <p:sldLayoutId xmlns:r="http://schemas.openxmlformats.org/officeDocument/2006/relationships" id="2147483650" r:id="Ra90a29e5c0f044a0"/>
  </p:sldLayoutIdLst>
</p:sldMaster>
</file>

<file path=ppt/slideMasters/theme/theme2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cfcfc6e845804b91" /><Relationship Type="http://schemas.openxmlformats.org/officeDocument/2006/relationships/notesSlide" Target="/ppt/notesSlides/notesSlide1.xml" Id="R71d4304993f5498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8bb390e7ab0446a" /><Relationship Type="http://schemas.openxmlformats.org/officeDocument/2006/relationships/notesSlide" Target="/ppt/notesSlides/notesSlide2.xml" Id="Rd3287016e02c446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9d5db7bc404b46" /><Relationship Type="http://schemas.openxmlformats.org/officeDocument/2006/relationships/notesSlide" Target="/ppt/notesSlides/notesSlide3.xml" Id="Rd0ce1d5a9f934ddf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7" name="Slide title: Conclusion">
            <a:extLst xmlns:a="http://schemas.openxmlformats.org/drawingml/2006/main">
              <a:ext uri="{FF2B5EF4-FFF2-40B4-BE49-F238E27FC236}">
                <a16:creationId xmlns:a16="http://schemas.microsoft.com/office/drawing/2014/main" id="{0DE65A50-90DF-479D-99B6-55EFE0604394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685800" y="1981080"/>
            <a:ext cx="7772400" cy="2365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marL="432000" indent="-43200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60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Conclusion</a:t>
            </a:r>
            <a:endParaRPr sz="60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365744057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8" name="Slide text on slide 2">
            <a:extLst xmlns:a="http://schemas.openxmlformats.org/drawingml/2006/main">
              <a:ext uri="{FF2B5EF4-FFF2-40B4-BE49-F238E27FC236}">
                <a16:creationId xmlns:a16="http://schemas.microsoft.com/office/drawing/2014/main" id="{AE15EDCA-41FA-4937-8419-98AC375D4A81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371240"/>
            <a:ext cx="8229600" cy="51051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609480" indent="-6094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Why does poverty remain so pervasive?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990360" lvl="1" indent="-533160" algn="l">
              <a:lnSpc>
                <a:spcPct val="8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 way we understand and define poverty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990360" lvl="1" indent="-533160" algn="l">
              <a:lnSpc>
                <a:spcPct val="8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Economic inequality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990360" lvl="1" indent="-533160" algn="l">
              <a:lnSpc>
                <a:spcPct val="8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Policy choices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590400" indent="-53316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What does it mean to be poor?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990360" lvl="1" indent="-533160" algn="l">
              <a:lnSpc>
                <a:spcPct val="8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Views of poverty are rooted in a particular time and place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590400" indent="-53316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Are particular groups of people (minorities, single parent families) inevitably more likely to be poor?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990360" lvl="1" indent="-533160" algn="l">
              <a:lnSpc>
                <a:spcPct val="8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For the most part no, though the answer is complicated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39" name="Slide title: Questions Revisited">
            <a:extLst xmlns:a="http://schemas.openxmlformats.org/drawingml/2006/main">
              <a:ext uri="{FF2B5EF4-FFF2-40B4-BE49-F238E27FC236}">
                <a16:creationId xmlns:a16="http://schemas.microsoft.com/office/drawing/2014/main" id="{1B68F6B0-62A4-413B-A6F6-2276C4B4F3E7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Questions Revisited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566364540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0" name="Slide text on slide 3">
            <a:extLst xmlns:a="http://schemas.openxmlformats.org/drawingml/2006/main">
              <a:ext uri="{FF2B5EF4-FFF2-40B4-BE49-F238E27FC236}">
                <a16:creationId xmlns:a16="http://schemas.microsoft.com/office/drawing/2014/main" id="{D0DA9B7F-29C5-4767-AC80-3BF2136CD7AA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371240"/>
            <a:ext cx="8229600" cy="51051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609480" indent="-609480" algn="l">
              <a:lnSpc>
                <a:spcPct val="9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What trends in poverty can we expect over the next few years?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990360" lvl="1" indent="-533160" algn="l">
              <a:lnSpc>
                <a:spcPct val="9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Modest changes that depend on the trajectory of the economy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590400" indent="-533160" algn="l">
              <a:lnSpc>
                <a:spcPct val="9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What are the limits of policy?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990360" lvl="1" indent="-533160" algn="l">
              <a:lnSpc>
                <a:spcPct val="9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Policy is constrained by public opinion: modest support for programs to help the poor in the U.S.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990360" lvl="1" indent="-533160" algn="l">
              <a:lnSpc>
                <a:spcPct val="9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 public and Congress is currently deeply divided, resulting in gridlock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1" name="Slide title: Questions Revisited">
            <a:extLst xmlns:a="http://schemas.openxmlformats.org/drawingml/2006/main">
              <a:ext uri="{FF2B5EF4-FFF2-40B4-BE49-F238E27FC236}">
                <a16:creationId xmlns:a16="http://schemas.microsoft.com/office/drawing/2014/main" id="{2523805C-639C-4317-93A7-13755F9E63FD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Questions Revisited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79405444"/>
      </p:ext>
    </p:extLst>
  </p:cSld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2026-08-27T22:11:41.3370000Z</dcterms:created>
  <dcterms:modified xsi:type="dcterms:W3CDTF">2026-08-27T22:11:41.3370000Z</dcterms:modified>
</coreProperties>
</file>