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0eb1d59cd154254" /><Relationship Type="http://schemas.openxmlformats.org/officeDocument/2006/relationships/extended-properties" Target="/docProps/app.xml" Id="R4ed13d6a6bac4192" /><Relationship Type="http://schemas.openxmlformats.org/officeDocument/2006/relationships/officeDocument" Target="/ppt/presentation.xml" Id="R410c60354ced47a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de5bf44547a490c"/>
  </p:sldMasterIdLst>
  <p:notesMasterIdLst>
    <p:notesMasterId xmlns:r="http://schemas.openxmlformats.org/officeDocument/2006/relationships" r:id="Rb59e30e751e0444e"/>
  </p:notesMasterIdLst>
  <p:sldIdLst>
    <p:sldId xmlns:r="http://schemas.openxmlformats.org/officeDocument/2006/relationships" id="256" r:id="Rc577e1f785e1434c"/>
    <p:sldId xmlns:r="http://schemas.openxmlformats.org/officeDocument/2006/relationships" id="257" r:id="Rfe198436c70741e3"/>
    <p:sldId xmlns:r="http://schemas.openxmlformats.org/officeDocument/2006/relationships" id="258" r:id="R4c456909579e416c"/>
    <p:sldId xmlns:r="http://schemas.openxmlformats.org/officeDocument/2006/relationships" id="259" r:id="Rdbced643e2ea406b"/>
    <p:sldId xmlns:r="http://schemas.openxmlformats.org/officeDocument/2006/relationships" id="260" r:id="R3660187b114c4609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953679130c04bb5" /><Relationship Type="http://schemas.openxmlformats.org/officeDocument/2006/relationships/slideMaster" Target="/ppt/slideMasters/slideMaster1.xml" Id="Rede5bf44547a490c" /><Relationship Type="http://schemas.openxmlformats.org/officeDocument/2006/relationships/notesMaster" Target="/ppt/notesMasters/notesMaster1.xml" Id="Rb59e30e751e0444e" /><Relationship Type="http://schemas.openxmlformats.org/officeDocument/2006/relationships/presProps" Target="/ppt/presProps.xml" Id="Reea0c892102e4be0" /><Relationship Type="http://schemas.openxmlformats.org/officeDocument/2006/relationships/tableStyles" Target="/ppt/tableStyles.xml" Id="R3d434bde86c94eb7" /><Relationship Type="http://schemas.openxmlformats.org/officeDocument/2006/relationships/slide" Target="/ppt/slides/slide1.xml" Id="Rc577e1f785e1434c" /><Relationship Type="http://schemas.openxmlformats.org/officeDocument/2006/relationships/slide" Target="/ppt/slides/slide2.xml" Id="Rfe198436c70741e3" /><Relationship Type="http://schemas.openxmlformats.org/officeDocument/2006/relationships/slide" Target="/ppt/slides/slide3.xml" Id="R4c456909579e416c" /><Relationship Type="http://schemas.openxmlformats.org/officeDocument/2006/relationships/slide" Target="/ppt/slides/slide4.xml" Id="Rdbced643e2ea406b" /><Relationship Type="http://schemas.openxmlformats.org/officeDocument/2006/relationships/slide" Target="/ppt/slides/slide5.xml" Id="R3660187b114c460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a0c36e8b7e34c6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f639e8b1ee445dd" /><Relationship Type="http://schemas.openxmlformats.org/officeDocument/2006/relationships/notesMaster" Target="/ppt/notesMasters/notesMaster1.xml" Id="R85dbb73feeba402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26dd2fedb75478d" /><Relationship Type="http://schemas.openxmlformats.org/officeDocument/2006/relationships/notesMaster" Target="/ppt/notesMasters/notesMaster1.xml" Id="R00e1509f187a4b8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0bd346b8a814e7b" /><Relationship Type="http://schemas.openxmlformats.org/officeDocument/2006/relationships/notesMaster" Target="/ppt/notesMasters/notesMaster1.xml" Id="R064ff355ce2b4e7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967e9639f7f47c9" /><Relationship Type="http://schemas.openxmlformats.org/officeDocument/2006/relationships/notesMaster" Target="/ppt/notesMasters/notesMaster1.xml" Id="R6cb8283637b14b5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94ab0d408c44d25" /><Relationship Type="http://schemas.openxmlformats.org/officeDocument/2006/relationships/notesMaster" Target="/ppt/notesMasters/notesMaster1.xml" Id="Re275f61d5313464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In America: Introduction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Poverty in America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In 1964 President Lyndon John launched a “War on Poverty” as part of his effort to build a “Great Society” in the United States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Did we win this war?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Poverty in America teaching slide and its embedded statistical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Why Should We Be Concerned About Poverty?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Individual consequences: health and well being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Economic consequences: economic growth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and political consequences: social disorder and alienation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Moral issues: poverty amidst affluence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Myths About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Most of the poor are inner-city African Americans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Most of the poor do not work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Most of the poor are trapped in a cycle of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Welfare programs constitute a major part of the Federal budget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“Poverty” represents a fixed level of hardship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Current disagreements on public spending reflect distinctly modern social issues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Plan of the Book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2: Views of Poverty in History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Chapter3: Methods of Measuring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4: Characteristics of the Poverty Population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5: Global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6: Causes of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7: The Great Recession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8: Policy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9: Conclusion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430919fbab4e4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b875c3c00f34060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17217754-7C12-4CC1-AB60-AB56E9E59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11B8ADFB-0603-4BD1-8F5E-0ED9917E7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12184AC1-CE4A-4860-91DA-E7DF2699A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A0A6F343-78F8-4BF2-9729-92C7BDA6C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EF3166D2-3589-493A-BCCF-02BC6EEC3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EB1EB1BF-F660-48D8-954D-A0143A5D6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B50450E7-6AFB-4953-9C0F-8680E02C3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126F39DC-5FA7-481A-B5E8-70A9C481CB1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20C75EFB-8771-476B-8F7F-DDE2350084F2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D8F3E9A8-99E5-46BB-83E4-54A7D5E96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01301366-A049-4FE8-A42D-06025059B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40D30DFD-1F32-4BE0-9340-6DB85A307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92D95EC7-BF89-406F-985F-A60879D93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10149020-663F-4204-8841-53A1525FE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D9E10667-8F45-4FE9-9088-D7F21AC62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0B0E559E-9417-4D77-8E54-22FA0E7EE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F6C91E9B-0E96-4724-BB17-D90490C5D48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E5F53457-9B53-46A2-A881-262D3BCACB49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2a916b466154d92" /><Relationship Type="http://schemas.openxmlformats.org/officeDocument/2006/relationships/slideLayout" Target="/ppt/slideLayouts/slideLayout1.xml" Id="R4053b633fb6c4e30" /><Relationship Type="http://schemas.openxmlformats.org/officeDocument/2006/relationships/slideLayout" Target="/ppt/slideLayouts/slideLayout2.xml" Id="R131fedaaf40348b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053b633fb6c4e30"/>
    <p:sldLayoutId xmlns:r="http://schemas.openxmlformats.org/officeDocument/2006/relationships" id="2147483650" r:id="R131fedaaf40348b5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f56da277d9a4a8a" /><Relationship Type="http://schemas.openxmlformats.org/officeDocument/2006/relationships/notesSlide" Target="/ppt/notesSlides/notesSlide1.xml" Id="R16e235dba4c6416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fab3a9f96a434e" /><Relationship Type="http://schemas.openxmlformats.org/officeDocument/2006/relationships/notesSlide" Target="/ppt/notesSlides/notesSlide2.xml" Id="Re6149e2698934fc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b04f5d47e645ee" /><Relationship Type="http://schemas.openxmlformats.org/officeDocument/2006/relationships/notesSlide" Target="/ppt/notesSlides/notesSlide3.xml" Id="R9c29c6d3f49c4ff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6142edae284672" /><Relationship Type="http://schemas.openxmlformats.org/officeDocument/2006/relationships/notesSlide" Target="/ppt/notesSlides/notesSlide4.xml" Id="R527036a8996841b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7f5424fd2a4645" /><Relationship Type="http://schemas.openxmlformats.org/officeDocument/2006/relationships/notesSlide" Target="/ppt/notesSlides/notesSlide5.xml" Id="R1e87a2434b974133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Poverty In America: Introduction">
            <a:extLst xmlns:a="http://schemas.openxmlformats.org/drawingml/2006/main">
              <a:ext uri="{FF2B5EF4-FFF2-40B4-BE49-F238E27FC236}">
                <a16:creationId xmlns:a16="http://schemas.microsoft.com/office/drawing/2014/main" id="{0BDF0891-CD80-40A4-AB5E-9ACBD583AA4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2129760"/>
            <a:ext cx="7772400" cy="2365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	</a:t>
            </a:r>
            <a:r>
              <a:rPr sz="60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In America: Introduction 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61859150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itle: Poverty in America">
            <a:extLst xmlns:a="http://schemas.openxmlformats.org/drawingml/2006/main">
              <a:ext uri="{FF2B5EF4-FFF2-40B4-BE49-F238E27FC236}">
                <a16:creationId xmlns:a16="http://schemas.microsoft.com/office/drawing/2014/main" id="{AE961F06-7FE1-4E07-B1FF-5F0AAB3203D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in America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C01B35B8-CE2D-4C1A-97E5-37A8F03DF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1964 President Lyndon John launched a “War on Poverty” as part of his effort to build a “Great Society” in the United States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Did we win this war?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99071977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itle: Why Should We Be Concerned About Poverty?">
            <a:extLst xmlns:a="http://schemas.openxmlformats.org/drawingml/2006/main">
              <a:ext uri="{FF2B5EF4-FFF2-40B4-BE49-F238E27FC236}">
                <a16:creationId xmlns:a16="http://schemas.microsoft.com/office/drawing/2014/main" id="{36B163AC-662F-44D1-831D-BA8A6E1688B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Why Should We Be Concerned About Poverty?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B5A80BAB-76DD-40F3-B164-6FD7A2DC640F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Individual consequences: health and well being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700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Economic consequences: economic growth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700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Social and political consequences: social disorder and alienation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spcBef>
                <a:spcPts val="700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Moral issues: poverty amidst affluence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421200" lvl="1" indent="-162000" algn="l">
              <a:lnSpc>
                <a:spcPct val="8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421200" lvl="1" indent="-162000" algn="l">
              <a:lnSpc>
                <a:spcPct val="8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86466652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Slide title: Myths About Poverty">
            <a:extLst xmlns:a="http://schemas.openxmlformats.org/drawingml/2006/main">
              <a:ext uri="{FF2B5EF4-FFF2-40B4-BE49-F238E27FC236}">
                <a16:creationId xmlns:a16="http://schemas.microsoft.com/office/drawing/2014/main" id="{C2C8B3B8-A1C9-4524-9637-1CC2F2F616F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Myths About Poverty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3" name="Slide text on slide 4">
            <a:extLst xmlns:a="http://schemas.openxmlformats.org/drawingml/2006/main">
              <a:ext uri="{FF2B5EF4-FFF2-40B4-BE49-F238E27FC236}">
                <a16:creationId xmlns:a16="http://schemas.microsoft.com/office/drawing/2014/main" id="{C92E6636-2A26-4F39-9C48-77395E76A59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Most of the poor are inner-city African Americans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Most of the poor do not work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Most of the poor are trapped in a cycle of poverty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Welfare programs constitute a major part of the Federal budget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“Poverty” represents a fixed level of hardship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Current disagreements on public spending reflect distinctly modern social issues 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spcBef>
                <a:spcPts val="64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8375514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Slide title: Plan of the Book">
            <a:extLst xmlns:a="http://schemas.openxmlformats.org/drawingml/2006/main">
              <a:ext uri="{FF2B5EF4-FFF2-40B4-BE49-F238E27FC236}">
                <a16:creationId xmlns:a16="http://schemas.microsoft.com/office/drawing/2014/main" id="{4713B987-7B00-419A-8784-4B460F7FCF9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Plan of the Book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5" name="Slide text on slide 5">
            <a:extLst xmlns:a="http://schemas.openxmlformats.org/drawingml/2006/main">
              <a:ext uri="{FF2B5EF4-FFF2-40B4-BE49-F238E27FC236}">
                <a16:creationId xmlns:a16="http://schemas.microsoft.com/office/drawing/2014/main" id="{B1CBD5A5-288E-45F2-BDA8-F656D9F4F5BB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2: Views of Poverty in History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Chapter3: Methods of Measuring Poverty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4: Characteristics of the Poverty Population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5: Global Poverty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6: Causes of Poverty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7: The Great Recession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8: Policy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Chapter 9: Conclusion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24809865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2026-08-27T22:11:14.4860000Z</dcterms:created>
  <dcterms:modified xsi:type="dcterms:W3CDTF">2026-08-27T22:11:14.4860000Z</dcterms:modified>
</coreProperties>
</file>