
<file path=[Content_Types].xml><?xml version="1.0" encoding="utf-8"?>
<Types xmlns="http://schemas.openxmlformats.org/package/2006/content-types">
  <Default Extension="xml" ContentType="application/vnd.openxmlformats-package.core-properties+xml"/>
  <Default Extension="emf" ContentType="image/x-emf"/>
  <Default Extension="png" ContentType="image/png"/>
  <Default Extension="rels" ContentType="application/vnd.openxmlformats-package.relationships+xml"/>
  <Override PartName="/docProps/app.xml" ContentType="application/vnd.openxmlformats-officedocument.extended-properties+xml"/>
  <Override PartName="/ppt/presentation.xml" ContentType="application/vnd.openxmlformats-officedocument.presentationml.presentation.main+xml"/>
  <Override PartName="/ppt/theme/theme1.xml" ContentType="application/vnd.openxmlformats-officedocument.theme+xml"/>
  <Override PartName="/ppt/slideMasters/slideMaster1.xml" ContentType="application/vnd.openxmlformats-officedocument.presentationml.slideMaster+xml"/>
  <Override PartName="/ppt/slideMasters/theme/theme2.xml" ContentType="application/vnd.openxmlformats-officedocument.theme+xml"/>
  <Override PartName="/ppt/slideLayouts/slideLayout1.xml" ContentType="application/vnd.openxmlformats-officedocument.presentationml.slideLayout+xml"/>
  <Override PartName="/ppt/notesMasters/notesMaster1.xml" ContentType="application/vnd.openxmlformats-officedocument.presentationml.notesMaster+xml"/>
  <Override PartName="/ppt/notesMasters/theme/theme3.xml" ContentType="application/vnd.openxmlformats-officedocument.theme+xml"/>
  <Override PartName="/ppt/presProps.xml" ContentType="application/vnd.openxmlformats-officedocument.presentationml.presProps+xml"/>
  <Override PartName="/ppt/tableStyles.xml" ContentType="application/vnd.openxmlformats-officedocument.presentationml.tableStyles+xml"/>
  <Override PartName="/ppt/slides/slide1.xml" ContentType="application/vnd.openxmlformats-officedocument.presentationml.slide+xml"/>
  <Override PartName="/ppt/notesSlides/notesSlide1.xml" ContentType="application/vnd.openxmlformats-officedocument.presentationml.notesSlide+xml"/>
  <Override PartName="/ppt/slides/slide2.xml" ContentType="application/vnd.openxmlformats-officedocument.presentationml.slide+xml"/>
  <Override PartName="/ppt/notesSlides/notesSlide2.xml" ContentType="application/vnd.openxmlformats-officedocument.presentationml.notesSlide+xml"/>
  <Override PartName="/ppt/slides/slide3.xml" ContentType="application/vnd.openxmlformats-officedocument.presentationml.slide+xml"/>
  <Override PartName="/ppt/notesSlides/notesSlide3.xml" ContentType="application/vnd.openxmlformats-officedocument.presentationml.notesSlide+xml"/>
  <Override PartName="/ppt/slides/slide4.xml" ContentType="application/vnd.openxmlformats-officedocument.presentationml.slide+xml"/>
  <Override PartName="/ppt/notesSlides/notesSlide4.xml" ContentType="application/vnd.openxmlformats-officedocument.presentationml.notesSlide+xml"/>
  <Override PartName="/ppt/slides/slide5.xml" ContentType="application/vnd.openxmlformats-officedocument.presentationml.slide+xml"/>
  <Override PartName="/ppt/notesSlides/notesSlide5.xml" ContentType="application/vnd.openxmlformats-officedocument.presentationml.notesSlide+xml"/>
  <Override PartName="/ppt/slides/slide6.xml" ContentType="application/vnd.openxmlformats-officedocument.presentationml.slide+xml"/>
  <Override PartName="/ppt/notesSlides/notesSlide6.xml" ContentType="application/vnd.openxmlformats-officedocument.presentationml.notesSlide+xml"/>
  <Override PartName="/ppt/slides/slide7.xml" ContentType="application/vnd.openxmlformats-officedocument.presentationml.slide+xml"/>
  <Override PartName="/ppt/notesSlides/notesSlide7.xml" ContentType="application/vnd.openxmlformats-officedocument.presentationml.notesSlide+xml"/>
  <Override PartName="/ppt/slides/slide8.xml" ContentType="application/vnd.openxmlformats-officedocument.presentationml.slide+xml"/>
  <Override PartName="/ppt/notesSlides/notesSlide8.xml" ContentType="application/vnd.openxmlformats-officedocument.presentationml.notesSlide+xml"/>
  <Override PartName="/ppt/slides/slide9.xml" ContentType="application/vnd.openxmlformats-officedocument.presentationml.slide+xml"/>
  <Override PartName="/ppt/notesSlides/notesSlide9.xml" ContentType="application/vnd.openxmlformats-officedocument.presentationml.notesSlide+xml"/>
  <Override PartName="/ppt/slides/slide10.xml" ContentType="application/vnd.openxmlformats-officedocument.presentationml.slide+xml"/>
  <Override PartName="/ppt/notesSlides/notesSlide10.xml" ContentType="application/vnd.openxmlformats-officedocument.presentationml.notesSlide+xml"/>
  <Override PartName="/ppt/slides/slide11.xml" ContentType="application/vnd.openxmlformats-officedocument.presentationml.slide+xml"/>
  <Override PartName="/ppt/notesSlides/notesSlide11.xml" ContentType="application/vnd.openxmlformats-officedocument.presentationml.notesSlide+xml"/>
  <Override PartName="/ppt/slides/slide12.xml" ContentType="application/vnd.openxmlformats-officedocument.presentationml.slide+xml"/>
  <Override PartName="/ppt/notesSlides/notesSlide12.xml" ContentType="application/vnd.openxmlformats-officedocument.presentationml.notesSlide+xml"/>
</Types>
</file>

<file path=_rels/.rels>&#65279;<?xml version="1.0" encoding="utf-8"?><Relationships xmlns="http://schemas.openxmlformats.org/package/2006/relationships"><Relationship Type="http://schemas.openxmlformats.org/package/2006/relationships/metadata/core-properties" Target="/docProps/core.xml" Id="Ra731d705ff9545ff" /><Relationship Type="http://schemas.openxmlformats.org/officeDocument/2006/relationships/extended-properties" Target="/docProps/app.xml" Id="Rf38ae92f68ac4782" /><Relationship Type="http://schemas.openxmlformats.org/officeDocument/2006/relationships/officeDocument" Target="/ppt/presentation.xml" Id="Rbabefb7e30f54731" /></Relationships>
</file>

<file path=ppt/presentation.xml><?xml version="1.0" encoding="utf-8"?>
<p:presentation xmlns:p="http://schemas.openxmlformats.org/presentationml/2006/main">
  <p:sldMasterIdLst>
    <p:sldMasterId xmlns:r="http://schemas.openxmlformats.org/officeDocument/2006/relationships" id="2147483648" r:id="Rafbe386ba1b04765"/>
  </p:sldMasterIdLst>
  <p:notesMasterIdLst>
    <p:notesMasterId xmlns:r="http://schemas.openxmlformats.org/officeDocument/2006/relationships" r:id="R7bb05c41d0a649b2"/>
  </p:notesMasterIdLst>
  <p:sldIdLst>
    <p:sldId xmlns:r="http://schemas.openxmlformats.org/officeDocument/2006/relationships" id="256" r:id="Rde68449b39fd449b"/>
    <p:sldId xmlns:r="http://schemas.openxmlformats.org/officeDocument/2006/relationships" id="257" r:id="Rcbdc8e35b5fa4b03"/>
    <p:sldId xmlns:r="http://schemas.openxmlformats.org/officeDocument/2006/relationships" id="258" r:id="Rfd074c28cdec467d"/>
    <p:sldId xmlns:r="http://schemas.openxmlformats.org/officeDocument/2006/relationships" id="259" r:id="Rc32c3cd68d1347b8"/>
    <p:sldId xmlns:r="http://schemas.openxmlformats.org/officeDocument/2006/relationships" id="260" r:id="R50f51604c82641c1"/>
    <p:sldId xmlns:r="http://schemas.openxmlformats.org/officeDocument/2006/relationships" id="261" r:id="Rce8aa4b1d84a4479"/>
    <p:sldId xmlns:r="http://schemas.openxmlformats.org/officeDocument/2006/relationships" id="262" r:id="Rf484266d27cd4602"/>
    <p:sldId xmlns:r="http://schemas.openxmlformats.org/officeDocument/2006/relationships" id="263" r:id="R538d79d164fa4394"/>
    <p:sldId xmlns:r="http://schemas.openxmlformats.org/officeDocument/2006/relationships" id="264" r:id="R629c0206741e41e5"/>
    <p:sldId xmlns:r="http://schemas.openxmlformats.org/officeDocument/2006/relationships" id="265" r:id="Rd75fbf8849944ed4"/>
    <p:sldId xmlns:r="http://schemas.openxmlformats.org/officeDocument/2006/relationships" id="266" r:id="Rdea1896a78d04418"/>
    <p:sldId xmlns:r="http://schemas.openxmlformats.org/officeDocument/2006/relationships" id="267" r:id="Ra6cca01c48e5495f"/>
  </p:sldIdLst>
  <p:sldSz cx="9144000" cy="6858000"/>
  <p:notesSz cx="6858000" cy="9144000"/>
</p:presentation>
</file>

<file path=ppt/presProps.xml><?xml version="1.0" encoding="utf-8"?>
<p:presentationPr xmlns:p="http://schemas.openxmlformats.org/presentationml/2006/main">
  <p:extLst>
    <p:ext xmlns:p14="http://schemas.microsoft.com/office/powerpoint/2010/main" uri="{E76CE94A-603C-4142-B9EB-6D1370010A27}">
      <p14:discardImageEditData val="0"/>
    </p:ext>
    <p:ext xmlns:p14="http://schemas.microsoft.com/office/powerpoint/2010/main" uri="{D31A062A-798A-4329-ABDD-BBA856620510}">
      <p14:defaultImageDpi val="32767"/>
    </p:ext>
    <p:ext xmlns:p15="http://schemas.microsoft.com/office/powerpoint/2012/main" uri="{FD5EFAAD-0ECE-453E-9831-46B23BE46B34}">
      <p15:chartTrackingRefBased val="1"/>
    </p:ext>
  </p:extLst>
</p:presentationPr>
</file>

<file path=ppt/tableStyles.xml><?xml version="1.0" encoding="utf-8"?>
<a:tblStyleLst xmlns:a="http://schemas.openxmlformats.org/drawingml/2006/main" def="{5C22544A-7EE6-4342-B048-85BDC9FD1C3A}"/>
</file>

<file path=ppt/_rels/presentation.xml.rels>&#65279;<?xml version="1.0" encoding="utf-8"?><Relationships xmlns="http://schemas.openxmlformats.org/package/2006/relationships"><Relationship Type="http://schemas.openxmlformats.org/officeDocument/2006/relationships/theme" Target="/ppt/theme/theme1.xml" Id="R0440cff6341f455a" /><Relationship Type="http://schemas.openxmlformats.org/officeDocument/2006/relationships/slideMaster" Target="/ppt/slideMasters/slideMaster1.xml" Id="Rafbe386ba1b04765" /><Relationship Type="http://schemas.openxmlformats.org/officeDocument/2006/relationships/notesMaster" Target="/ppt/notesMasters/notesMaster1.xml" Id="R7bb05c41d0a649b2" /><Relationship Type="http://schemas.openxmlformats.org/officeDocument/2006/relationships/presProps" Target="/ppt/presProps.xml" Id="R026e7acca0cf4749" /><Relationship Type="http://schemas.openxmlformats.org/officeDocument/2006/relationships/tableStyles" Target="/ppt/tableStyles.xml" Id="R9ff8c136d1c54f3e" /><Relationship Type="http://schemas.openxmlformats.org/officeDocument/2006/relationships/slide" Target="/ppt/slides/slide1.xml" Id="Rde68449b39fd449b" /><Relationship Type="http://schemas.openxmlformats.org/officeDocument/2006/relationships/slide" Target="/ppt/slides/slide2.xml" Id="Rcbdc8e35b5fa4b03" /><Relationship Type="http://schemas.openxmlformats.org/officeDocument/2006/relationships/slide" Target="/ppt/slides/slide3.xml" Id="Rfd074c28cdec467d" /><Relationship Type="http://schemas.openxmlformats.org/officeDocument/2006/relationships/slide" Target="/ppt/slides/slide4.xml" Id="Rc32c3cd68d1347b8" /><Relationship Type="http://schemas.openxmlformats.org/officeDocument/2006/relationships/slide" Target="/ppt/slides/slide5.xml" Id="R50f51604c82641c1" /><Relationship Type="http://schemas.openxmlformats.org/officeDocument/2006/relationships/slide" Target="/ppt/slides/slide6.xml" Id="Rce8aa4b1d84a4479" /><Relationship Type="http://schemas.openxmlformats.org/officeDocument/2006/relationships/slide" Target="/ppt/slides/slide7.xml" Id="Rf484266d27cd4602" /><Relationship Type="http://schemas.openxmlformats.org/officeDocument/2006/relationships/slide" Target="/ppt/slides/slide8.xml" Id="R538d79d164fa4394" /><Relationship Type="http://schemas.openxmlformats.org/officeDocument/2006/relationships/slide" Target="/ppt/slides/slide9.xml" Id="R629c0206741e41e5" /><Relationship Type="http://schemas.openxmlformats.org/officeDocument/2006/relationships/slide" Target="/ppt/slides/slide10.xml" Id="Rd75fbf8849944ed4" /><Relationship Type="http://schemas.openxmlformats.org/officeDocument/2006/relationships/slide" Target="/ppt/slides/slide11.xml" Id="Rdea1896a78d04418" /><Relationship Type="http://schemas.openxmlformats.org/officeDocument/2006/relationships/slide" Target="/ppt/slides/slide12.xml" Id="Ra6cca01c48e5495f" /></Relationships>
</file>

<file path=ppt/notesMasters/_rels/notesMaster1.xml.rels>&#65279;<?xml version="1.0" encoding="utf-8"?><Relationships xmlns="http://schemas.openxmlformats.org/package/2006/relationships"><Relationship Type="http://schemas.openxmlformats.org/officeDocument/2006/relationships/theme" Target="/ppt/notesMasters/theme/theme3.xml" Id="R5928adc74fad4c97" /></Relationships>
</file>

<file path=ppt/notesMasters/notesMaster1.xml><?xml version="1.0" encoding="utf-8"?>
<p:notesMaster xmlns:p="http://schemas.openxmlformats.org/presentationml/2006/main">
  <p:cSld>
    <p:bg>
      <p:bgRef idx="1001">
        <a:schemeClr xmlns:a="http://schemas.openxmlformats.org/drawingml/2006/main" val="bg1"/>
      </p:bgRef>
    </p:bg>
    <p:spTree>
      <p:nvGrpSpPr>
        <p:cNvPr id="1" name=""/>
        <p:cNvGrpSpPr/>
        <p:nvPr/>
      </p:nvGrpSpPr>
      <p:grpSpPr>
        <a:xfrm xmlns:a="http://schemas.openxmlformats.org/drawingml/2006/main"/>
      </p:grpSpPr>
      <p:sp>
        <p:nvSpPr>
          <p:cNvPr id="2" name="Header Placeholder"/>
          <p:cNvSpPr/>
          <p:nvPr>
            <p:ph type="hdr" sz="quarter"/>
          </p:nvPr>
        </p:nvSpPr>
        <p:spPr>
          <a:prstGeom xmlns:a="http://schemas.openxmlformats.org/drawingml/2006/main" prst="rect">
            <a:avLst/>
          </a:prstGeom>
        </p:spPr>
        <p:txBody>
          <a:bodyPr xmlns:a="http://schemas.openxmlformats.org/drawingml/2006/main"/>
          <a:lstStyle xmlns:a="http://schemas.openxmlformats.org/drawingml/2006/main"/>
          <a:p xmlns:a="http://schemas.openxmlformats.org/drawingml/2006/main"/>
        </p:txBody>
      </p:sp>
      <p:sp>
        <p:nvSpPr>
          <p:cNvPr id="3" name="Date Placeholder"/>
          <p:cNvSpPr/>
          <p:nvPr>
            <p:ph type="dt" sz="quarter" idx="1"/>
          </p:nvPr>
        </p:nvSpPr>
        <p:spPr>
          <a:prstGeom xmlns:a="http://schemas.openxmlformats.org/drawingml/2006/main" prst="rect">
            <a:avLst/>
          </a:prstGeom>
        </p:spPr>
        <p:txBody>
          <a:bodyPr xmlns:a="http://schemas.openxmlformats.org/drawingml/2006/main"/>
          <a:lstStyle xmlns:a="http://schemas.openxmlformats.org/drawingml/2006/main"/>
          <a:p xmlns:a="http://schemas.openxmlformats.org/drawingml/2006/main"/>
        </p:txBody>
      </p:sp>
      <p:sp>
        <p:nvSpPr>
          <p:cNvPr id="4" name="Slide Image Placeholder"/>
          <p:cNvSpPr/>
          <p:nvPr>
            <p:ph type="sldImg" idx="2"/>
          </p:nvPr>
        </p:nvSpPr>
        <p:spPr>
          <a:prstGeom xmlns:a="http://schemas.openxmlformats.org/drawingml/2006/main" prst="rect">
            <a:avLst/>
          </a:prstGeom>
        </p:spPr>
        <p:txBody>
          <a:bodyPr xmlns:a="http://schemas.openxmlformats.org/drawingml/2006/main"/>
          <a:lstStyle xmlns:a="http://schemas.openxmlformats.org/drawingml/2006/main"/>
          <a:p xmlns:a="http://schemas.openxmlformats.org/drawingml/2006/main"/>
        </p:txBody>
      </p:sp>
      <p:sp>
        <p:nvSpPr>
          <p:cNvPr id="5" name="Notes Placeholder"/>
          <p:cNvSpPr/>
          <p:nvPr>
            <p:ph type="body" sz="quarter" idx="3"/>
          </p:nvPr>
        </p:nvSpPr>
        <p:spPr>
          <a:prstGeom xmlns:a="http://schemas.openxmlformats.org/drawingml/2006/main" prst="rect">
            <a:avLst/>
          </a:prstGeom>
        </p:spPr>
        <p:txBody>
          <a:bodyPr xmlns:a="http://schemas.openxmlformats.org/drawingml/2006/main"/>
          <a:lstStyle xmlns:a="http://schemas.openxmlformats.org/drawingml/2006/main"/>
          <a:p xmlns:a="http://schemas.openxmlformats.org/drawingml/2006/main"/>
        </p:txBody>
      </p:sp>
      <p:sp>
        <p:nvSpPr>
          <p:cNvPr id="6" name="Footer Placeholder"/>
          <p:cNvSpPr/>
          <p:nvPr>
            <p:ph type="ftr" sz="quarter" idx="4"/>
          </p:nvPr>
        </p:nvSpPr>
        <p:spPr>
          <a:prstGeom xmlns:a="http://schemas.openxmlformats.org/drawingml/2006/main" prst="rect">
            <a:avLst/>
          </a:prstGeom>
        </p:spPr>
        <p:txBody>
          <a:bodyPr xmlns:a="http://schemas.openxmlformats.org/drawingml/2006/main"/>
          <a:lstStyle xmlns:a="http://schemas.openxmlformats.org/drawingml/2006/main"/>
          <a:p xmlns:a="http://schemas.openxmlformats.org/drawingml/2006/main"/>
        </p:txBody>
      </p:sp>
      <p:sp>
        <p:nvSpPr>
          <p:cNvPr id="7" name="Slide Number Placeholder"/>
          <p:cNvSpPr/>
          <p:nvPr>
            <p:ph type="sldNum" sz="quarter" idx="5"/>
          </p:nvPr>
        </p:nvSpPr>
        <p:spPr>
          <a:prstGeom xmlns:a="http://schemas.openxmlformats.org/drawingml/2006/main" prst="rect">
            <a:avLst/>
          </a:prstGeom>
        </p:spPr>
        <p:txBody>
          <a:bodyPr xmlns:a="http://schemas.openxmlformats.org/drawingml/2006/main"/>
          <a:lstStyle xmlns:a="http://schemas.openxmlformats.org/drawingml/2006/main"/>
          <a:p xmlns:a="http://schemas.openxmlformats.org/drawingml/2006/main"/>
        </p:txBody>
      </p:sp>
    </p:spTree>
  </p:cSld>
  <p:clrMap bg1="lt1" tx1="dk1" bg2="lt2" tx2="dk2" accent1="accent1" accent2="accent2" accent3="accent3" accent4="accent4" accent5="accent5" accent6="accent6" hlink="hlink" folHlink="folHlink"/>
  <p:notesStyle>
    <a:lvl1pPr xmlns:a="http://schemas.openxmlformats.org/drawingml/2006/main" marL="0" algn="l" defTabSz="914400" rtl="0" eaLnBrk="1" latinLnBrk="0" hangingPunct="1">
      <a:defRPr sz="1200" kern="1200"/>
    </a:lvl1pPr>
  </p:notesStyle>
</p:notesMaster>
</file>

<file path=ppt/notesMasters/theme/theme3.xml><?xml version="1.0" encoding="utf-8"?>
<a:theme xmlns:a="http://schemas.openxmlformats.org/drawingml/2006/main" name="Office">
  <a:themeElements>
    <a:clrScheme name="LibreOffice">
      <a:dk1>
        <a:srgbClr val="000000"/>
      </a:dk1>
      <a:lt1>
        <a:srgbClr val="FFFFFF"/>
      </a:lt1>
      <a:dk2>
        <a:srgbClr val="000000"/>
      </a:dk2>
      <a:lt2>
        <a:srgbClr val="FFFFFF"/>
      </a:lt2>
      <a:accent1>
        <a:srgbClr val="18A303"/>
      </a:accent1>
      <a:accent2>
        <a:srgbClr val="0369A3"/>
      </a:accent2>
      <a:accent3>
        <a:srgbClr val="A33E03"/>
      </a:accent3>
      <a:accent4>
        <a:srgbClr val="8E03A3"/>
      </a:accent4>
      <a:accent5>
        <a:srgbClr val="C99C00"/>
      </a:accent5>
      <a:accent6>
        <a:srgbClr val="C9211E"/>
      </a:accent6>
      <a:hlink>
        <a:srgbClr val="0000EE"/>
      </a:hlink>
      <a:folHlink>
        <a:srgbClr val="551A8B"/>
      </a:folHlink>
    </a:clrScheme>
    <a:fontScheme name="Office">
      <a:majorFont>
        <a:latin typeface="Arial"/>
        <a:ea typeface="DejaVu Sans"/>
        <a:cs typeface="DejaVu Sans"/>
      </a:majorFont>
      <a:minorFont>
        <a:latin typeface="Arial"/>
        <a:ea typeface="DejaVu Sans"/>
        <a:cs typeface="DejaVu Sans"/>
      </a:minorFont>
    </a:fontScheme>
    <a:fmtScheme name="LibreOffice">
      <a:fillStyleLst>
        <a:solidFill>
          <a:schemeClr val="phClr"/>
        </a:solidFill>
        <a:solidFill>
          <a:schemeClr val="phClr"/>
        </a:solidFill>
        <a:solidFill>
          <a:schemeClr val="phClr"/>
        </a:solidFill>
      </a:fillStyleLst>
      <a:lnStyleLst>
        <a:ln w="6350">
          <a:prstDash val="solid"/>
        </a:ln>
        <a:ln w="6350">
          <a:prstDash val="solid"/>
        </a:ln>
        <a:ln w="6350">
          <a:prstDash val="solid"/>
        </a:ln>
      </a:lnStyleLst>
      <a:effectStyleLst>
        <a:effectStyle>
          <a:effectLst/>
        </a:effectStyle>
        <a:effectStyle>
          <a:effectLst/>
        </a:effectStyle>
        <a:effectStyle>
          <a:effectLst/>
        </a:effectStyle>
      </a:effectStyleLst>
      <a:bgFillStyleLst>
        <a:solidFill>
          <a:schemeClr val="phClr"/>
        </a:solidFill>
        <a:solidFill>
          <a:schemeClr val="phClr"/>
        </a:solidFill>
        <a:solidFill>
          <a:schemeClr val="phClr"/>
        </a:solidFill>
      </a:bgFillStyleLst>
    </a:fmtScheme>
  </a:themeElements>
</a:theme>
</file>

<file path=ppt/notesSlides/_rels/notesSlide1.xml.rels>&#65279;<?xml version="1.0" encoding="utf-8"?><Relationships xmlns="http://schemas.openxmlformats.org/package/2006/relationships"><Relationship Type="http://schemas.openxmlformats.org/officeDocument/2006/relationships/slide" Target="/ppt/slides/slide1.xml" Id="Rda1985a391ec4fd1" /><Relationship Type="http://schemas.openxmlformats.org/officeDocument/2006/relationships/notesMaster" Target="/ppt/notesMasters/notesMaster1.xml" Id="R573cc9772d354261" /></Relationships>
</file>

<file path=ppt/notesSlides/_rels/notesSlide10.xml.rels>&#65279;<?xml version="1.0" encoding="utf-8"?><Relationships xmlns="http://schemas.openxmlformats.org/package/2006/relationships"><Relationship Type="http://schemas.openxmlformats.org/officeDocument/2006/relationships/slide" Target="/ppt/slides/slide10.xml" Id="R89ec00ce06934db4" /><Relationship Type="http://schemas.openxmlformats.org/officeDocument/2006/relationships/notesMaster" Target="/ppt/notesMasters/notesMaster1.xml" Id="Rf85d52a0a0a5464d" /></Relationships>
</file>

<file path=ppt/notesSlides/_rels/notesSlide11.xml.rels>&#65279;<?xml version="1.0" encoding="utf-8"?><Relationships xmlns="http://schemas.openxmlformats.org/package/2006/relationships"><Relationship Type="http://schemas.openxmlformats.org/officeDocument/2006/relationships/slide" Target="/ppt/slides/slide11.xml" Id="Rd87d18e908ff439b" /><Relationship Type="http://schemas.openxmlformats.org/officeDocument/2006/relationships/notesMaster" Target="/ppt/notesMasters/notesMaster1.xml" Id="R220191c695f142e6" /></Relationships>
</file>

<file path=ppt/notesSlides/_rels/notesSlide12.xml.rels>&#65279;<?xml version="1.0" encoding="utf-8"?><Relationships xmlns="http://schemas.openxmlformats.org/package/2006/relationships"><Relationship Type="http://schemas.openxmlformats.org/officeDocument/2006/relationships/slide" Target="/ppt/slides/slide12.xml" Id="R18ca04ea694a48f5" /><Relationship Type="http://schemas.openxmlformats.org/officeDocument/2006/relationships/notesMaster" Target="/ppt/notesMasters/notesMaster1.xml" Id="R49be153409784242" /></Relationships>
</file>

<file path=ppt/notesSlides/_rels/notesSlide2.xml.rels>&#65279;<?xml version="1.0" encoding="utf-8"?><Relationships xmlns="http://schemas.openxmlformats.org/package/2006/relationships"><Relationship Type="http://schemas.openxmlformats.org/officeDocument/2006/relationships/slide" Target="/ppt/slides/slide2.xml" Id="R46481bd55ff9455c" /><Relationship Type="http://schemas.openxmlformats.org/officeDocument/2006/relationships/notesMaster" Target="/ppt/notesMasters/notesMaster1.xml" Id="R723a378534c64f7a" /></Relationships>
</file>

<file path=ppt/notesSlides/_rels/notesSlide3.xml.rels>&#65279;<?xml version="1.0" encoding="utf-8"?><Relationships xmlns="http://schemas.openxmlformats.org/package/2006/relationships"><Relationship Type="http://schemas.openxmlformats.org/officeDocument/2006/relationships/slide" Target="/ppt/slides/slide3.xml" Id="Rd8a35ec54e7e465e" /><Relationship Type="http://schemas.openxmlformats.org/officeDocument/2006/relationships/notesMaster" Target="/ppt/notesMasters/notesMaster1.xml" Id="Rb0a4cf6f79c04b34" /></Relationships>
</file>

<file path=ppt/notesSlides/_rels/notesSlide4.xml.rels>&#65279;<?xml version="1.0" encoding="utf-8"?><Relationships xmlns="http://schemas.openxmlformats.org/package/2006/relationships"><Relationship Type="http://schemas.openxmlformats.org/officeDocument/2006/relationships/slide" Target="/ppt/slides/slide4.xml" Id="R1aa31345ce41428a" /><Relationship Type="http://schemas.openxmlformats.org/officeDocument/2006/relationships/notesMaster" Target="/ppt/notesMasters/notesMaster1.xml" Id="Rb8381128d266421d" /></Relationships>
</file>

<file path=ppt/notesSlides/_rels/notesSlide5.xml.rels>&#65279;<?xml version="1.0" encoding="utf-8"?><Relationships xmlns="http://schemas.openxmlformats.org/package/2006/relationships"><Relationship Type="http://schemas.openxmlformats.org/officeDocument/2006/relationships/slide" Target="/ppt/slides/slide5.xml" Id="R94337f0973b64a4d" /><Relationship Type="http://schemas.openxmlformats.org/officeDocument/2006/relationships/notesMaster" Target="/ppt/notesMasters/notesMaster1.xml" Id="Rd4b993d57baf400b" /></Relationships>
</file>

<file path=ppt/notesSlides/_rels/notesSlide6.xml.rels>&#65279;<?xml version="1.0" encoding="utf-8"?><Relationships xmlns="http://schemas.openxmlformats.org/package/2006/relationships"><Relationship Type="http://schemas.openxmlformats.org/officeDocument/2006/relationships/slide" Target="/ppt/slides/slide6.xml" Id="R509f78c6aca04d36" /><Relationship Type="http://schemas.openxmlformats.org/officeDocument/2006/relationships/notesMaster" Target="/ppt/notesMasters/notesMaster1.xml" Id="Reef65f45fb2f4d4f" /></Relationships>
</file>

<file path=ppt/notesSlides/_rels/notesSlide7.xml.rels>&#65279;<?xml version="1.0" encoding="utf-8"?><Relationships xmlns="http://schemas.openxmlformats.org/package/2006/relationships"><Relationship Type="http://schemas.openxmlformats.org/officeDocument/2006/relationships/slide" Target="/ppt/slides/slide7.xml" Id="R1b61f98d9c664a76" /><Relationship Type="http://schemas.openxmlformats.org/officeDocument/2006/relationships/notesMaster" Target="/ppt/notesMasters/notesMaster1.xml" Id="Rb7899f9d8a13488a" /></Relationships>
</file>

<file path=ppt/notesSlides/_rels/notesSlide8.xml.rels>&#65279;<?xml version="1.0" encoding="utf-8"?><Relationships xmlns="http://schemas.openxmlformats.org/package/2006/relationships"><Relationship Type="http://schemas.openxmlformats.org/officeDocument/2006/relationships/slide" Target="/ppt/slides/slide8.xml" Id="R9391cf550492479e" /><Relationship Type="http://schemas.openxmlformats.org/officeDocument/2006/relationships/notesMaster" Target="/ppt/notesMasters/notesMaster1.xml" Id="Rdb02018350cf4de5" /></Relationships>
</file>

<file path=ppt/notesSlides/_rels/notesSlide9.xml.rels>&#65279;<?xml version="1.0" encoding="utf-8"?><Relationships xmlns="http://schemas.openxmlformats.org/package/2006/relationships"><Relationship Type="http://schemas.openxmlformats.org/officeDocument/2006/relationships/slide" Target="/ppt/slides/slide9.xml" Id="R577419b182f84a36" /><Relationship Type="http://schemas.openxmlformats.org/officeDocument/2006/relationships/notesMaster" Target="/ppt/notesMasters/notesMaster1.xml" Id="Rb1242571f0e3429f" /></Relationships>
</file>

<file path=ppt/notesSlides/notesSlide1.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Ecology of North American Freshwater Fishes</a:t>
            </a:r>
          </a:p>
          <a:p xmlns:a="http://schemas.openxmlformats.org/drawingml/2006/main">
            <a:r>
              <a:t>Visible text:</a:t>
            </a:r>
          </a:p>
          <a:p xmlns:a="http://schemas.openxmlformats.org/drawingml/2006/main">
            <a:r>
              <a:t>Ecology of North American Freshwater Fishes</a:t>
            </a:r>
          </a:p>
          <a:p xmlns:a="http://schemas.openxmlformats.org/drawingml/2006/main">
            <a:r>
              <a:t>Stephen T. Ross</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0.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Intentionally blank slide</a:t>
            </a:r>
          </a:p>
          <a:p xmlns:a="http://schemas.openxmlformats.org/drawingml/2006/main">
            <a:r>
              <a:t>Figure description:</a:t>
            </a:r>
          </a:p>
          <a:p xmlns:a="http://schemas.openxmlformats.org/drawingml/2006/main">
            <a:r>
              <a:t>The source image is blank and contains no visible instructional content.</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1.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Fish richness and drainage area</a:t>
            </a:r>
          </a:p>
          <a:p xmlns:a="http://schemas.openxmlformats.org/drawingml/2006/main">
            <a:r>
              <a:t>Figure description:</a:t>
            </a:r>
          </a:p>
          <a:p xmlns:a="http://schemas.openxmlformats.org/drawingml/2006/main">
            <a:r>
              <a:t>Two-part figure. A North American drainage map highlights major river basins, and a horizontal bar chart compares fish species richness with drainage area across regions; the southeastern United States has especially high richness relative to area.</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2.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Lentic vs. Lotic Systems</a:t>
            </a:r>
          </a:p>
          <a:p xmlns:a="http://schemas.openxmlformats.org/drawingml/2006/main">
            <a:r>
              <a:t>Visible text:</a:t>
            </a:r>
          </a:p>
          <a:p xmlns:a="http://schemas.openxmlformats.org/drawingml/2006/main">
            <a:r>
              <a:t>Lentic vs. Lotic Systems</a:t>
            </a:r>
          </a:p>
          <a:p xmlns:a="http://schemas.openxmlformats.org/drawingml/2006/main">
            <a:r>
              <a:t>The North American freshwater fish fauna is primarily a fauna of lotic (flowing water) rather than lentic (standing water) systems, despite the much greater volume of lentic habitats, which make up 98.88% of liquid water available for aquatic organisms worldwide. Species richness is lakes is higher in some parts of the world, and certain genera or families of fishes have radiated extensively to form “species flocks,” but in contemporary North Americn, the number of species unique to lakes is much lower, primarily because of the young age of large North American lakes. However, a “river analogy” may be applied to many fishes in North America and thus the lentic/lotic axis may not be the most meaningful axis along which to consider fish assemblages; a more meaningful axis might be upland vs. lowland fishes or fishes occupying habitats with lower to higher water retention ratios.</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2.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Faunal Origins, Evolution, and Diversity</a:t>
            </a:r>
          </a:p>
          <a:p xmlns:a="http://schemas.openxmlformats.org/drawingml/2006/main">
            <a:r>
              <a:t>Visible text:</a:t>
            </a:r>
          </a:p>
          <a:p xmlns:a="http://schemas.openxmlformats.org/drawingml/2006/main">
            <a:r>
              <a:t>Faunal Origins, Evolution, and Diversity</a:t>
            </a:r>
          </a:p>
          <a:p xmlns:a="http://schemas.openxmlformats.org/drawingml/2006/main">
            <a:r>
              <a:t>Part One</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3.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Introduction</a:t>
            </a:r>
          </a:p>
          <a:p xmlns:a="http://schemas.openxmlformats.org/drawingml/2006/main">
            <a:r>
              <a:t>Visible text:</a:t>
            </a:r>
          </a:p>
          <a:p xmlns:a="http://schemas.openxmlformats.org/drawingml/2006/main">
            <a:r>
              <a:t>Introduction</a:t>
            </a:r>
          </a:p>
          <a:p xmlns:a="http://schemas.openxmlformats.org/drawingml/2006/main">
            <a:r>
              <a:t>One</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4.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Fishes are the most diverse and species-rich craniate organisms, with nearly ...</a:t>
            </a:r>
          </a:p>
          <a:p xmlns:a="http://schemas.openxmlformats.org/drawingml/2006/main">
            <a:r>
              <a:t>Visible text:</a:t>
            </a:r>
          </a:p>
          <a:p xmlns:a="http://schemas.openxmlformats.org/drawingml/2006/main">
            <a:r>
              <a:t>Fishes are the most diverse and species-rich craniate organisms, with nearly 28,000 species worldwide, and approximately 200 “new” (newly documented) species appearing each year. Fish comprise five living classes, three of which (lampreys, or petromyzontids; sharks and rays, or chondrichthyans; and ray-finned fishes, actinopterygians) are represented in North American fresh water. Despite the challenges of working in an aquatic environment (such as high flows of turbidity), this is an exciting time to study North American freshwater fish ecology, particularly because more literature is available and the rate of publications has accelerated.</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5.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Distribution of Fresh Water: Global Patterns</a:t>
            </a:r>
          </a:p>
          <a:p xmlns:a="http://schemas.openxmlformats.org/drawingml/2006/main">
            <a:r>
              <a:t>Visible text:</a:t>
            </a:r>
          </a:p>
          <a:p xmlns:a="http://schemas.openxmlformats.org/drawingml/2006/main">
            <a:r>
              <a:t>Distribution of Fresh Water: Global Patterns</a:t>
            </a:r>
          </a:p>
          <a:p xmlns:a="http://schemas.openxmlformats.org/drawingml/2006/main">
            <a:r>
              <a:t>Even though liquid fresh water makes up only 0.01% of the water on our planet, there are estimated to be nearly 12,000 freshwater species worldwide, which comprise nearly half of all known fishes. Because the same limited freshwater supply supports most of the world’s human population, freshwater ecosystems are at risk worldwide; they are among the most endangered on our planet. Diversity of freshwater fishes varies greatly among major zoogeographic regions of the world, with the greatest freshwater fish diversity occurring in the New and Old World tropics. However, North America (the Nearctic realm) harbors the richest temperate freshwater fish fauna, with nearly 1,100 species.</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6.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Global freshwater-fish diversity by realm</a:t>
            </a:r>
          </a:p>
          <a:p xmlns:a="http://schemas.openxmlformats.org/drawingml/2006/main">
            <a:r>
              <a:t>Figure description:</a:t>
            </a:r>
          </a:p>
          <a:p xmlns:a="http://schemas.openxmlformats.org/drawingml/2006/main">
            <a:r>
              <a:t>Two-part figure comparing global freshwater-fish regions. A world map labels the Nearctic, Palearctic, Neotropical, Ethiopian, Oriental, and Australian realms. A row of proportional circles shows the Neotropical realm as the most species-rich, followed by the Ethiopian, Oriental, Palearctic, Nearctic, and Australian realms.</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7.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North American Freshwater Fishes</a:t>
            </a:r>
          </a:p>
          <a:p xmlns:a="http://schemas.openxmlformats.org/drawingml/2006/main">
            <a:r>
              <a:t>Visible text:</a:t>
            </a:r>
          </a:p>
          <a:p xmlns:a="http://schemas.openxmlformats.org/drawingml/2006/main">
            <a:r>
              <a:t>North American Freshwater Fishes</a:t>
            </a:r>
          </a:p>
          <a:p xmlns:a="http://schemas.openxmlformats.org/drawingml/2006/main">
            <a:r>
              <a:t>For the purposes of this book, the southern boundary of North America is considered to 18° N latitude on the Atlantic coast (the Río Papaloapan drainage) and 16° N on the Pacific coast (the Río Verde/Atoyac drainage). Along the eastern coast of Mexico, the Mexican Neovolcanic Plateau has served as a barrier separating the Neotropical and Nearctic fish faunas.</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8.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Patterns of North American Diversity</a:t>
            </a:r>
          </a:p>
          <a:p xmlns:a="http://schemas.openxmlformats.org/drawingml/2006/main">
            <a:r>
              <a:t>Visible text:</a:t>
            </a:r>
          </a:p>
          <a:p xmlns:a="http://schemas.openxmlformats.org/drawingml/2006/main">
            <a:r>
              <a:t>Patterns of North American Diversity</a:t>
            </a:r>
          </a:p>
          <a:p xmlns:a="http://schemas.openxmlformats.org/drawingml/2006/main">
            <a:r>
              <a:t>North American fish species are included in some 201 genera, 50 families, and 24 orders. Families with the greatest number of species include minnows (Cyprinidae), perches (Percidae), suckers (Catostomidae), livebearers (Poeciliidae), and North American catfishes; these five families alone make up 62% of the fauna. Patterns of freshwater fish diversity across North America vary widely, due to variation in landforms, watershed boundaries, historical and recent climates, and geological activity. Diversity is greatest in eastern North American, especially in the southeastern United States, which has been referred to as a “piscine rainforest” and contains more than half (662 species) of the fauna. Western fish diversity is about one-third that of overall eastern diversity, but endemism tends to be greater.</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9.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Topography of North America</a:t>
            </a:r>
          </a:p>
          <a:p xmlns:a="http://schemas.openxmlformats.org/drawingml/2006/main">
            <a:r>
              <a:t>Figure description:</a:t>
            </a:r>
          </a:p>
          <a:p xmlns:a="http://schemas.openxmlformats.org/drawingml/2006/main">
            <a:r>
              <a:t>Shaded-relief map of North America, with green lowlands and tan-to-gray mountainous terrain emphasizing the continent's major elevation patterns.</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slideLayouts/_rels/slideLayout1.xml.rels>&#65279;<?xml version="1.0" encoding="utf-8"?><Relationships xmlns="http://schemas.openxmlformats.org/package/2006/relationships"><Relationship Type="http://schemas.openxmlformats.org/officeDocument/2006/relationships/slideMaster" Target="/ppt/slideMasters/slideMaster1.xml" Id="R9742853818fe4088" /></Relationships>
</file>

<file path=ppt/slideLayouts/slideLayout1.xml><?xml version="1.0" encoding="utf-8"?>
<p:sldLayout xmlns:p="http://schemas.openxmlformats.org/presentationml/2006/main" type="blank" preserve="1">
  <p:cSld name="Default">
    <p:spTree>
      <p:nvGrpSpPr>
        <p:cNvPr id="1" name=""/>
        <p:cNvGrpSpPr/>
        <p:nvPr/>
      </p:nvGrpSpPr>
      <p:grpSpPr>
        <a:xfrm xmlns:a="http://schemas.openxmlformats.org/drawingml/2006/main"/>
      </p:grpSpPr>
      <p:sp>
        <p:nvSpPr>
          <p:cNvPr id="2" name="PlaceHolder 1">
            <a:extLst xmlns:a="http://schemas.openxmlformats.org/drawingml/2006/main">
              <a:ext uri="{FF2B5EF4-FFF2-40B4-BE49-F238E27FC236}">
                <a16:creationId xmlns:a16="http://schemas.microsoft.com/office/drawing/2014/main" id="{B6AFE72E-F69D-425F-BE35-9CBF843E2A5E}"/>
              </a:ext>
            </a:extLst>
          </p:cNvPr>
          <p:cNvSpPr>
            <a:spLocks xmlns:a="http://schemas.openxmlformats.org/drawingml/2006/main" noGrp="1"/>
          </p:cNvSpPr>
          <p:nvPr>
            <p:ph type="ftr" idx="2"/>
          </p:nvPr>
        </p:nvSpPr>
        <p:spPr/>
        <p:txBody>
          <a:bodyPr xmlns:a="http://schemas.openxmlformats.org/drawingml/2006/main"/>
          <a:lstStyle xmlns:a="http://schemas.openxmlformats.org/drawingml/2006/main"/>
          <a:p xmlns:a="http://schemas.openxmlformats.org/drawingml/2006/main">
            <a:r>
              <a:t>Footer</a:t>
            </a:r>
          </a:p>
        </p:txBody>
      </p:sp>
      <p:sp>
        <p:nvSpPr>
          <p:cNvPr id="3" name="PlaceHolder 2">
            <a:extLst xmlns:a="http://schemas.openxmlformats.org/drawingml/2006/main">
              <a:ext uri="{FF2B5EF4-FFF2-40B4-BE49-F238E27FC236}">
                <a16:creationId xmlns:a16="http://schemas.microsoft.com/office/drawing/2014/main" id="{F6DE1D1A-6BF3-44F9-9905-87C201DD994A}"/>
              </a:ext>
            </a:extLst>
          </p:cNvPr>
          <p:cNvSpPr>
            <a:spLocks xmlns:a="http://schemas.openxmlformats.org/drawingml/2006/main" noGrp="1"/>
          </p:cNvSpPr>
          <p:nvPr>
            <p:ph type="sldNum" idx="3"/>
          </p:nvPr>
        </p:nvSpPr>
        <p:spPr/>
        <p:txBody>
          <a:bodyPr xmlns:a="http://schemas.openxmlformats.org/drawingml/2006/main"/>
          <a:lstStyle xmlns:a="http://schemas.openxmlformats.org/drawingml/2006/main"/>
          <a:p xmlns:a="http://schemas.openxmlformats.org/drawingml/2006/main">
            <a:fld id="{2E843C71-5869-4054-B9C7-C79D1E734941}" type="slidenum">
              <a:t>&lt;#&gt;</a:t>
            </a:fld>
          </a:p>
        </p:txBody>
      </p:sp>
      <p:sp>
        <p:nvSpPr>
          <p:cNvPr id="4" name="PlaceHolder 3">
            <a:extLst xmlns:a="http://schemas.openxmlformats.org/drawingml/2006/main">
              <a:ext uri="{FF2B5EF4-FFF2-40B4-BE49-F238E27FC236}">
                <a16:creationId xmlns:a16="http://schemas.microsoft.com/office/drawing/2014/main" id="{D98A6692-A3DE-4460-BC44-C73C7BB9610B}"/>
              </a:ext>
            </a:extLst>
          </p:cNvPr>
          <p:cNvSpPr>
            <a:spLocks xmlns:a="http://schemas.openxmlformats.org/drawingml/2006/main" noGrp="1"/>
          </p:cNvSpPr>
          <p:nvPr>
            <p:ph type="dt" idx="1"/>
          </p:nvPr>
        </p:nvSpPr>
        <p:spPr/>
        <p:txBody>
          <a:bodyPr xmlns:a="http://schemas.openxmlformats.org/drawingml/2006/main"/>
          <a:lstStyle xmlns:a="http://schemas.openxmlformats.org/drawingml/2006/main"/>
          <a:p xmlns:a="http://schemas.openxmlformats.org/drawingml/2006/main">
            <a:r>
              <a:t/>
            </a:r>
          </a:p>
        </p:txBody>
      </p:sp>
    </p:spTree>
  </p:cSld>
</p:sldLayout>
</file>

<file path=ppt/slideMasters/_rels/slideMaster1.xml.rels>&#65279;<?xml version="1.0" encoding="utf-8"?><Relationships xmlns="http://schemas.openxmlformats.org/package/2006/relationships"><Relationship Type="http://schemas.openxmlformats.org/officeDocument/2006/relationships/theme" Target="/ppt/slideMasters/theme/theme2.xml" Id="R0ce06709fd784f89" /><Relationship Type="http://schemas.openxmlformats.org/officeDocument/2006/relationships/slideLayout" Target="/ppt/slideLayouts/slideLayout1.xml" Id="R691e510a092941f5" /></Relationships>
</file>

<file path=ppt/slideMasters/slideMaster1.xml><?xml version="1.0" encoding="utf-8"?>
<p:sldMaster xmlns:p="http://schemas.openxmlformats.org/presentationml/2006/main">
  <p:cSld>
    <p:bg>
      <p:bgPr>
        <a:solidFill xmlns:a="http://schemas.openxmlformats.org/drawingml/2006/main">
          <a:srgbClr val="FFFFFF"/>
        </a:solidFill>
      </p:bgPr>
    </p:bg>
    <p:spTree>
      <p:nvGrpSpPr>
        <p:cNvPr id="1" name=""/>
        <p:cNvGrpSpPr/>
        <p:nvPr/>
      </p:nvGrpSpPr>
      <p:grpSpPr>
        <a:xfrm xmlns:a="http://schemas.openxmlformats.org/drawingml/2006/main"/>
      </p:grpSpPr>
      <p:sp>
        <p:nvSpPr>
          <p:cNvPr id="2" name="PlaceHolder 1">
            <a:extLst xmlns:a="http://schemas.openxmlformats.org/drawingml/2006/main">
              <a:ext uri="{FF2B5EF4-FFF2-40B4-BE49-F238E27FC236}">
                <a16:creationId xmlns:a16="http://schemas.microsoft.com/office/drawing/2014/main" id="{86A0848D-C589-4055-85C5-23141A161814}"/>
              </a:ext>
            </a:extLst>
          </p:cNvPr>
          <p:cNvSpPr>
            <a:spLocks xmlns:a="http://schemas.openxmlformats.org/drawingml/2006/main" noGrp="1"/>
          </p:cNvSpPr>
          <p:nvPr>
            <p:ph type="title" idx="0"/>
          </p:nvPr>
        </p:nvSpPr>
        <p:spPr>
          <a:xfrm xmlns:a="http://schemas.openxmlformats.org/drawingml/2006/main">
            <a:off x="457200" y="273960"/>
            <a:ext cx="8229600" cy="11430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0000" tIns="46800" rIns="90000" bIns="46800" anchor="ctr">
            <a:noAutofit/>
          </a:bodyPr>
          <a:lstStyle xmlns:a="http://schemas.openxmlformats.org/drawingml/2006/main">
            <a:lvl1pPr indent="0" algn="ctr">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4400" b="0" u="none">
                <a:solidFill>
                  <a:srgbClr val="000000"/>
                </a:solidFill>
                <a:latin typeface="Calibri"/>
                <a:ea typeface="Calibri"/>
                <a:cs typeface="Calibri"/>
              </a:defRPr>
            </a:lvl1pPr>
          </a:lstStyle>
          <a:p xmlns:a="http://schemas.openxmlformats.org/drawingml/2006/main">
            <a:pPr indent="0" algn="ctr">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4400" b="0" u="none">
                <a:solidFill>
                  <a:srgbClr val="000000"/>
                </a:solidFill>
                <a:latin typeface="Calibri"/>
                <a:ea typeface="Calibri"/>
                <a:cs typeface="Calibri"/>
              </a:rPr>
              <a:t>Click to edit the title text format</a:t>
            </a:r>
            <a:endParaRPr sz="4400" b="0" u="none">
              <a:solidFill>
                <a:srgbClr val="000000"/>
              </a:solidFill>
              <a:latin typeface="Calibri"/>
              <a:ea typeface="Calibri"/>
              <a:cs typeface="Calibri"/>
            </a:endParaRPr>
          </a:p>
        </p:txBody>
      </p:sp>
      <p:sp>
        <p:nvSpPr>
          <p:cNvPr id="3" name="PlaceHolder 2">
            <a:extLst xmlns:a="http://schemas.openxmlformats.org/drawingml/2006/main">
              <a:ext uri="{FF2B5EF4-FFF2-40B4-BE49-F238E27FC236}">
                <a16:creationId xmlns:a16="http://schemas.microsoft.com/office/drawing/2014/main" id="{848C1E6F-8F87-4AB5-A32C-8ECCD327C20A}"/>
              </a:ext>
            </a:extLst>
          </p:cNvPr>
          <p:cNvSpPr>
            <a:spLocks xmlns:a="http://schemas.openxmlformats.org/drawingml/2006/main" noGrp="1"/>
          </p:cNvSpPr>
          <p:nvPr>
            <p:ph type="body" idx="0"/>
          </p:nvPr>
        </p:nvSpPr>
        <p:spPr>
          <a:xfrm xmlns:a="http://schemas.openxmlformats.org/drawingml/2006/main">
            <a:off x="457200" y="1600200"/>
            <a:ext cx="8229600" cy="452592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0000" tIns="46800" rIns="90000" bIns="46800" anchor="t">
            <a:normAutofit/>
          </a:bodyPr>
          <a:lstStyle xmlns:a="http://schemas.openxmlformats.org/drawingml/2006/main">
            <a:lvl1pPr algn="l">
              <a:spcBef>
                <a:spcPts val="799"/>
              </a:spcBef>
              <a:buClr>
                <a:srgbClr val="000000"/>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3200" b="0" u="none">
                <a:solidFill>
                  <a:srgbClr val="000000"/>
                </a:solidFill>
                <a:latin typeface="Calibri"/>
                <a:ea typeface="Calibri"/>
                <a:cs typeface="Calibri"/>
              </a:defRPr>
            </a:lvl1pPr>
            <a:lvl2pPr algn="l">
              <a:spcBef>
                <a:spcPts val="799"/>
              </a:spcBef>
              <a:buClr>
                <a:srgbClr val="000000"/>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3200" b="0" u="none">
                <a:solidFill>
                  <a:srgbClr val="000000"/>
                </a:solidFill>
                <a:latin typeface="Calibri"/>
                <a:ea typeface="Calibri"/>
                <a:cs typeface="Calibri"/>
              </a:defRPr>
            </a:lvl2pPr>
            <a:lvl3pPr algn="l">
              <a:spcBef>
                <a:spcPts val="799"/>
              </a:spcBef>
              <a:buClr>
                <a:srgbClr val="000000"/>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3200" b="0" u="none">
                <a:solidFill>
                  <a:srgbClr val="000000"/>
                </a:solidFill>
                <a:latin typeface="Calibri"/>
                <a:ea typeface="Calibri"/>
                <a:cs typeface="Calibri"/>
              </a:defRPr>
            </a:lvl3pPr>
            <a:lvl4pPr algn="l">
              <a:spcBef>
                <a:spcPts val="799"/>
              </a:spcBef>
              <a:buClr>
                <a:srgbClr val="000000"/>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3200" b="0" u="none">
                <a:solidFill>
                  <a:srgbClr val="000000"/>
                </a:solidFill>
                <a:latin typeface="Calibri"/>
                <a:ea typeface="Calibri"/>
                <a:cs typeface="Calibri"/>
              </a:defRPr>
            </a:lvl4pPr>
            <a:lvl5pPr algn="l">
              <a:spcBef>
                <a:spcPts val="799"/>
              </a:spcBef>
              <a:buClr>
                <a:srgbClr val="000000"/>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3200" b="0" u="none">
                <a:solidFill>
                  <a:srgbClr val="000000"/>
                </a:solidFill>
                <a:latin typeface="Calibri"/>
                <a:ea typeface="Calibri"/>
                <a:cs typeface="Calibri"/>
              </a:defRPr>
            </a:lvl5pPr>
            <a:lvl6pPr algn="l">
              <a:spcBef>
                <a:spcPts val="799"/>
              </a:spcBef>
              <a:buClr>
                <a:srgbClr val="000000"/>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3200" b="0" u="none">
                <a:solidFill>
                  <a:srgbClr val="000000"/>
                </a:solidFill>
                <a:latin typeface="Calibri"/>
                <a:ea typeface="Calibri"/>
                <a:cs typeface="Calibri"/>
              </a:defRPr>
            </a:lvl6pPr>
            <a:lvl7pPr algn="l">
              <a:spcBef>
                <a:spcPts val="799"/>
              </a:spcBef>
              <a:buClr>
                <a:srgbClr val="000000"/>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3200" b="0" u="none">
                <a:solidFill>
                  <a:srgbClr val="000000"/>
                </a:solidFill>
                <a:latin typeface="Calibri"/>
                <a:ea typeface="Calibri"/>
                <a:cs typeface="Calibri"/>
              </a:defRPr>
            </a:lvl7pPr>
          </a:lstStyle>
          <a:p xmlns:a="http://schemas.openxmlformats.org/drawingml/2006/main">
            <a:pPr marL="343080" indent="-343080" algn="l">
              <a:spcBef>
                <a:spcPts val="799"/>
              </a:spcBef>
              <a:buClr>
                <a:srgbClr val="000000"/>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3200" b="0" u="none">
                <a:solidFill>
                  <a:srgbClr val="000000"/>
                </a:solidFill>
                <a:latin typeface="Calibri"/>
                <a:ea typeface="Calibri"/>
                <a:cs typeface="Calibri"/>
              </a:rPr>
              <a:t>Click to edit the outline text format</a:t>
            </a:r>
            <a:endParaRPr sz="3200" b="0" u="none">
              <a:solidFill>
                <a:srgbClr val="000000"/>
              </a:solidFill>
              <a:latin typeface="Calibri"/>
              <a:ea typeface="Calibri"/>
              <a:cs typeface="Calibri"/>
            </a:endParaRPr>
          </a:p>
          <a:p xmlns:a="http://schemas.openxmlformats.org/drawingml/2006/main">
            <a:pPr marL="743040" lvl="1" indent="-285840" algn="l">
              <a:spcBef>
                <a:spcPts val="799"/>
              </a:spcBef>
              <a:buClr>
                <a:srgbClr val="000000"/>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3200" b="0" u="none">
                <a:solidFill>
                  <a:srgbClr val="000000"/>
                </a:solidFill>
                <a:latin typeface="Calibri"/>
                <a:ea typeface="Calibri"/>
                <a:cs typeface="Calibri"/>
              </a:rPr>
              <a:t>Second Outline Level</a:t>
            </a:r>
            <a:endParaRPr sz="3200" b="0" u="none">
              <a:solidFill>
                <a:srgbClr val="000000"/>
              </a:solidFill>
              <a:latin typeface="Calibri"/>
              <a:ea typeface="Calibri"/>
              <a:cs typeface="Calibri"/>
            </a:endParaRPr>
          </a:p>
          <a:p xmlns:a="http://schemas.openxmlformats.org/drawingml/2006/main">
            <a:pPr marL="1143000" lvl="2" indent="-228600" algn="l">
              <a:spcBef>
                <a:spcPts val="799"/>
              </a:spcBef>
              <a:buClr>
                <a:srgbClr val="000000"/>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3200" b="0" u="none">
                <a:solidFill>
                  <a:srgbClr val="000000"/>
                </a:solidFill>
                <a:latin typeface="Calibri"/>
                <a:ea typeface="Calibri"/>
                <a:cs typeface="Calibri"/>
              </a:rPr>
              <a:t>Third Outline Level</a:t>
            </a:r>
            <a:endParaRPr sz="3200" b="0" u="none">
              <a:solidFill>
                <a:srgbClr val="000000"/>
              </a:solidFill>
              <a:latin typeface="Calibri"/>
              <a:ea typeface="Calibri"/>
              <a:cs typeface="Calibri"/>
            </a:endParaRPr>
          </a:p>
          <a:p xmlns:a="http://schemas.openxmlformats.org/drawingml/2006/main">
            <a:pPr marL="1600200" lvl="3" indent="-228600" algn="l">
              <a:spcBef>
                <a:spcPts val="799"/>
              </a:spcBef>
              <a:buClr>
                <a:srgbClr val="000000"/>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3200" b="0" u="none">
                <a:solidFill>
                  <a:srgbClr val="000000"/>
                </a:solidFill>
                <a:latin typeface="Calibri"/>
                <a:ea typeface="Calibri"/>
                <a:cs typeface="Calibri"/>
              </a:rPr>
              <a:t>Fourth Outline Level</a:t>
            </a:r>
            <a:endParaRPr sz="3200" b="0" u="none">
              <a:solidFill>
                <a:srgbClr val="000000"/>
              </a:solidFill>
              <a:latin typeface="Calibri"/>
              <a:ea typeface="Calibri"/>
              <a:cs typeface="Calibri"/>
            </a:endParaRPr>
          </a:p>
          <a:p xmlns:a="http://schemas.openxmlformats.org/drawingml/2006/main">
            <a:pPr marL="2057400" lvl="4" indent="-228600" algn="l">
              <a:spcBef>
                <a:spcPts val="799"/>
              </a:spcBef>
              <a:buClr>
                <a:srgbClr val="000000"/>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3200" b="0" u="none">
                <a:solidFill>
                  <a:srgbClr val="000000"/>
                </a:solidFill>
                <a:latin typeface="Calibri"/>
                <a:ea typeface="Calibri"/>
                <a:cs typeface="Calibri"/>
              </a:rPr>
              <a:t>Fifth Outline Level</a:t>
            </a:r>
            <a:endParaRPr sz="3200" b="0" u="none">
              <a:solidFill>
                <a:srgbClr val="000000"/>
              </a:solidFill>
              <a:latin typeface="Calibri"/>
              <a:ea typeface="Calibri"/>
              <a:cs typeface="Calibri"/>
            </a:endParaRPr>
          </a:p>
          <a:p xmlns:a="http://schemas.openxmlformats.org/drawingml/2006/main">
            <a:pPr marL="2057400" lvl="5" indent="-228600" algn="l">
              <a:spcBef>
                <a:spcPts val="799"/>
              </a:spcBef>
              <a:buClr>
                <a:srgbClr val="000000"/>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3200" b="0" u="none">
                <a:solidFill>
                  <a:srgbClr val="000000"/>
                </a:solidFill>
                <a:latin typeface="Calibri"/>
                <a:ea typeface="Calibri"/>
                <a:cs typeface="Calibri"/>
              </a:rPr>
              <a:t>Sixth Outline Level</a:t>
            </a:r>
            <a:endParaRPr sz="3200" b="0" u="none">
              <a:solidFill>
                <a:srgbClr val="000000"/>
              </a:solidFill>
              <a:latin typeface="Calibri"/>
              <a:ea typeface="Calibri"/>
              <a:cs typeface="Calibri"/>
            </a:endParaRPr>
          </a:p>
          <a:p xmlns:a="http://schemas.openxmlformats.org/drawingml/2006/main">
            <a:pPr marL="2057400" lvl="6" indent="-228600" algn="l">
              <a:spcBef>
                <a:spcPts val="799"/>
              </a:spcBef>
              <a:buClr>
                <a:srgbClr val="000000"/>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3200" b="0" u="none">
                <a:solidFill>
                  <a:srgbClr val="000000"/>
                </a:solidFill>
                <a:latin typeface="Calibri"/>
                <a:ea typeface="Calibri"/>
                <a:cs typeface="Calibri"/>
              </a:rPr>
              <a:t>Seventh Outline Level</a:t>
            </a:r>
            <a:endParaRPr sz="3200" b="0" u="none">
              <a:solidFill>
                <a:srgbClr val="000000"/>
              </a:solidFill>
              <a:latin typeface="Calibri"/>
              <a:ea typeface="Calibri"/>
              <a:cs typeface="Calibri"/>
            </a:endParaRPr>
          </a:p>
        </p:txBody>
      </p:sp>
      <p:sp>
        <p:nvSpPr>
          <p:cNvPr id="4" name="PlaceHolder 3">
            <a:extLst xmlns:a="http://schemas.openxmlformats.org/drawingml/2006/main">
              <a:ext uri="{FF2B5EF4-FFF2-40B4-BE49-F238E27FC236}">
                <a16:creationId xmlns:a16="http://schemas.microsoft.com/office/drawing/2014/main" id="{B94DD1BF-44B1-4B8C-8757-2322AA41151D}"/>
              </a:ext>
            </a:extLst>
          </p:cNvPr>
          <p:cNvSpPr>
            <a:spLocks xmlns:a="http://schemas.openxmlformats.org/drawingml/2006/main" noGrp="1"/>
          </p:cNvSpPr>
          <p:nvPr>
            <p:ph type="dt" idx="1"/>
          </p:nvPr>
        </p:nvSpPr>
        <p:spPr>
          <a:xfrm xmlns:a="http://schemas.openxmlformats.org/drawingml/2006/main">
            <a:off x="457200" y="6356160"/>
            <a:ext cx="2133360" cy="365040"/>
          </a:xfrm>
          <a:prstGeom xmlns:a="http://schemas.openxmlformats.org/drawingml/2006/main" prst="rect">
            <a:avLst/>
          </a:prstGeom>
          <a:noFill xmlns:a="http://schemas.openxmlformats.org/drawingml/2006/main"/>
          <a:ln xmlns:a="http://schemas.openxmlformats.org/drawingml/2006/main" w="38160">
            <a:noFill/>
          </a:ln>
        </p:spPr>
        <p:txBody>
          <a:bodyPr xmlns:a="http://schemas.openxmlformats.org/drawingml/2006/main" lIns="90000" tIns="46800" rIns="90000" bIns="46800" anchor="ctr">
            <a:noAutofit/>
          </a:bodyPr>
          <a:lstStyle xmlns:a="http://schemas.openxmlformats.org/drawingml/2006/main">
            <a:lvl1pPr indent="0" algn="l">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b="0" u="none">
                <a:solidFill>
                  <a:srgbClr val="898989"/>
                </a:solidFill>
                <a:latin typeface="Calibri"/>
                <a:ea typeface="Calibri"/>
                <a:cs typeface="Calibri"/>
              </a:defRPr>
            </a:lvl1pPr>
          </a:lstStyle>
          <a:p xmlns:a="http://schemas.openxmlformats.org/drawingml/2006/main">
            <a:pPr indent="0" algn="l">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200" b="0" u="none">
                <a:solidFill>
                  <a:srgbClr val="898989"/>
                </a:solidFill>
                <a:latin typeface="Calibri"/>
                <a:ea typeface="Calibri"/>
                <a:cs typeface="Calibri"/>
              </a:rPr>
              <a:t>&lt;date/time&gt;</a:t>
            </a:r>
            <a:endParaRPr sz="1200" b="0" u="none">
              <a:solidFill>
                <a:srgbClr val="000000"/>
              </a:solidFill>
              <a:latin typeface="Calibri"/>
              <a:ea typeface="Calibri"/>
              <a:cs typeface="Calibri"/>
            </a:endParaRPr>
          </a:p>
        </p:txBody>
      </p:sp>
      <p:sp>
        <p:nvSpPr>
          <p:cNvPr id="5" name="PlaceHolder 4">
            <a:extLst xmlns:a="http://schemas.openxmlformats.org/drawingml/2006/main">
              <a:ext uri="{FF2B5EF4-FFF2-40B4-BE49-F238E27FC236}">
                <a16:creationId xmlns:a16="http://schemas.microsoft.com/office/drawing/2014/main" id="{41B4EAD8-D56F-4373-80FF-E3AC097DE74E}"/>
              </a:ext>
            </a:extLst>
          </p:cNvPr>
          <p:cNvSpPr>
            <a:spLocks xmlns:a="http://schemas.openxmlformats.org/drawingml/2006/main" noGrp="1"/>
          </p:cNvSpPr>
          <p:nvPr>
            <p:ph type="ftr" idx="2"/>
          </p:nvPr>
        </p:nvSpPr>
        <p:spPr>
          <a:xfrm xmlns:a="http://schemas.openxmlformats.org/drawingml/2006/main">
            <a:off x="3123720" y="6356160"/>
            <a:ext cx="2895480" cy="365040"/>
          </a:xfrm>
          <a:prstGeom xmlns:a="http://schemas.openxmlformats.org/drawingml/2006/main" prst="rect">
            <a:avLst/>
          </a:prstGeom>
          <a:noFill xmlns:a="http://schemas.openxmlformats.org/drawingml/2006/main"/>
          <a:ln xmlns:a="http://schemas.openxmlformats.org/drawingml/2006/main" w="38160">
            <a:noFill/>
          </a:ln>
        </p:spPr>
        <p:txBody>
          <a:bodyPr xmlns:a="http://schemas.openxmlformats.org/drawingml/2006/main" lIns="90000" tIns="46800" rIns="90000" bIns="46800" anchor="ctr">
            <a:noAutofit/>
          </a:bodyPr>
          <a:lstStyle xmlns:a="http://schemas.openxmlformats.org/drawingml/2006/main"/>
          <a:p xmlns:a="http://schemas.openxmlformats.org/drawingml/2006/main">
            <a:pPr indent="0" algn="l">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2400" b="0" u="none">
              <a:solidFill>
                <a:srgbClr val="000000"/>
              </a:solidFill>
              <a:latin typeface="Calibri"/>
              <a:ea typeface="Calibri"/>
              <a:cs typeface="Calibri"/>
            </a:endParaRPr>
          </a:p>
        </p:txBody>
      </p:sp>
      <p:sp>
        <p:nvSpPr>
          <p:cNvPr id="6" name="PlaceHolder 5">
            <a:extLst xmlns:a="http://schemas.openxmlformats.org/drawingml/2006/main">
              <a:ext uri="{FF2B5EF4-FFF2-40B4-BE49-F238E27FC236}">
                <a16:creationId xmlns:a16="http://schemas.microsoft.com/office/drawing/2014/main" id="{CD1959DF-662B-4062-A8F6-FCE1868E3851}"/>
              </a:ext>
            </a:extLst>
          </p:cNvPr>
          <p:cNvSpPr>
            <a:spLocks xmlns:a="http://schemas.openxmlformats.org/drawingml/2006/main" noGrp="1"/>
          </p:cNvSpPr>
          <p:nvPr>
            <p:ph type="sldNum" idx="3"/>
          </p:nvPr>
        </p:nvSpPr>
        <p:spPr>
          <a:xfrm xmlns:a="http://schemas.openxmlformats.org/drawingml/2006/main">
            <a:off x="6552720" y="6356160"/>
            <a:ext cx="2133720" cy="365040"/>
          </a:xfrm>
          <a:prstGeom xmlns:a="http://schemas.openxmlformats.org/drawingml/2006/main" prst="rect">
            <a:avLst/>
          </a:prstGeom>
          <a:noFill xmlns:a="http://schemas.openxmlformats.org/drawingml/2006/main"/>
          <a:ln xmlns:a="http://schemas.openxmlformats.org/drawingml/2006/main" w="38160">
            <a:noFill/>
          </a:ln>
        </p:spPr>
        <p:txBody>
          <a:bodyPr xmlns:a="http://schemas.openxmlformats.org/drawingml/2006/main" lIns="90000" tIns="46800" rIns="90000" bIns="46800" anchor="ctr">
            <a:noAutofit/>
          </a:bodyPr>
          <a:lstStyle xmlns:a="http://schemas.openxmlformats.org/drawingml/2006/main">
            <a:lvl1pPr indent="0" algn="r">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b="0" u="none">
                <a:solidFill>
                  <a:srgbClr val="898989"/>
                </a:solidFill>
                <a:latin typeface="Calibri"/>
                <a:ea typeface="Calibri"/>
                <a:cs typeface="Calibri"/>
              </a:defRPr>
            </a:lvl1pPr>
          </a:lstStyle>
          <a:p xmlns:a="http://schemas.openxmlformats.org/drawingml/2006/main">
            <a:pPr indent="0" algn="r">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fld id="{8ED3CEE6-8BB6-4AD8-9101-CEE11AAA9049}" type="slidenum">
              <a:rPr sz="1200" b="0" u="none">
                <a:solidFill>
                  <a:srgbClr val="898989"/>
                </a:solidFill>
                <a:latin typeface="Calibri"/>
                <a:ea typeface="Calibri"/>
                <a:cs typeface="Calibri"/>
              </a:rPr>
              <a:t>&lt;number&gt;</a:t>
            </a:fld>
            <a:endParaRPr sz="1200" b="0" u="none">
              <a:solidFill>
                <a:srgbClr val="000000"/>
              </a:solidFill>
              <a:latin typeface="Calibri"/>
              <a:ea typeface="Calibri"/>
              <a:cs typeface="Calibri"/>
            </a:endParaRPr>
          </a:p>
        </p:txBody>
      </p:sp>
    </p:spTree>
  </p:cSld>
  <p:clrMap bg1="lt1" tx1="dk1" bg2="lt2" tx2="dk2" accent1="accent1" accent2="accent2" accent3="accent3" accent4="accent4" accent5="accent5" accent6="accent6" hlink="hlink" folHlink="folHlink"/>
  <p:sldLayoutIdLst>
    <p:sldLayoutId xmlns:r="http://schemas.openxmlformats.org/officeDocument/2006/relationships" id="2147483649" r:id="R691e510a092941f5"/>
  </p:sldLayoutIdLst>
</p:sldMaster>
</file>

<file path=ppt/slideMasters/theme/theme2.xml><?xml version="1.0" encoding="utf-8"?>
<a:theme xmlns:a="http://schemas.openxmlformats.org/drawingml/2006/main" name="Office">
  <a:themeElements>
    <a:clrScheme name="LibreOffice">
      <a:dk1>
        <a:srgbClr val="000000"/>
      </a:dk1>
      <a:lt1>
        <a:srgbClr val="FFFFFF"/>
      </a:lt1>
      <a:dk2>
        <a:srgbClr val="000000"/>
      </a:dk2>
      <a:lt2>
        <a:srgbClr val="FFFFFF"/>
      </a:lt2>
      <a:accent1>
        <a:srgbClr val="18A303"/>
      </a:accent1>
      <a:accent2>
        <a:srgbClr val="0369A3"/>
      </a:accent2>
      <a:accent3>
        <a:srgbClr val="A33E03"/>
      </a:accent3>
      <a:accent4>
        <a:srgbClr val="8E03A3"/>
      </a:accent4>
      <a:accent5>
        <a:srgbClr val="C99C00"/>
      </a:accent5>
      <a:accent6>
        <a:srgbClr val="C9211E"/>
      </a:accent6>
      <a:hlink>
        <a:srgbClr val="0000EE"/>
      </a:hlink>
      <a:folHlink>
        <a:srgbClr val="551A8B"/>
      </a:folHlink>
    </a:clrScheme>
    <a:fontScheme name="Office">
      <a:majorFont>
        <a:latin typeface="Arial"/>
        <a:ea typeface="DejaVu Sans"/>
        <a:cs typeface="DejaVu Sans"/>
      </a:majorFont>
      <a:minorFont>
        <a:latin typeface="Arial"/>
        <a:ea typeface="DejaVu Sans"/>
        <a:cs typeface="DejaVu Sans"/>
      </a:minorFont>
    </a:fontScheme>
    <a:fmtScheme name="LibreOffice">
      <a:fillStyleLst>
        <a:solidFill>
          <a:schemeClr val="phClr"/>
        </a:solidFill>
        <a:solidFill>
          <a:schemeClr val="phClr"/>
        </a:solidFill>
        <a:solidFill>
          <a:schemeClr val="phClr"/>
        </a:solidFill>
      </a:fillStyleLst>
      <a:lnStyleLst>
        <a:ln w="6350">
          <a:prstDash val="solid"/>
        </a:ln>
        <a:ln w="6350">
          <a:prstDash val="solid"/>
        </a:ln>
        <a:ln w="6350">
          <a:prstDash val="solid"/>
        </a:ln>
      </a:lnStyleLst>
      <a:effectStyleLst>
        <a:effectStyle>
          <a:effectLst/>
        </a:effectStyle>
        <a:effectStyle>
          <a:effectLst/>
        </a:effectStyle>
        <a:effectStyle>
          <a:effectLst/>
        </a:effectStyle>
      </a:effectStyleLst>
      <a:bgFillStyleLst>
        <a:solidFill>
          <a:schemeClr val="phClr"/>
        </a:solidFill>
        <a:solidFill>
          <a:schemeClr val="phClr"/>
        </a:solidFill>
        <a:solidFill>
          <a:schemeClr val="phClr"/>
        </a:solidFill>
      </a:bgFillStyleLst>
    </a:fmtScheme>
  </a:themeElements>
</a:theme>
</file>

<file path=ppt/slides/_rels/slide1.xml.rels>&#65279;<?xml version="1.0" encoding="utf-8"?><Relationships xmlns="http://schemas.openxmlformats.org/package/2006/relationships"><Relationship Type="http://schemas.openxmlformats.org/officeDocument/2006/relationships/slideLayout" Target="/ppt/slideLayouts/slideLayout1.xml" Id="Ra07f43294ec94497" /><Relationship Type="http://schemas.openxmlformats.org/officeDocument/2006/relationships/notesSlide" Target="/ppt/notesSlides/notesSlide1.xml" Id="R4fdae7fad7a8433b" /></Relationships>
</file>

<file path=ppt/slides/_rels/slide10.xml.rels>&#65279;<?xml version="1.0" encoding="utf-8"?><Relationships xmlns="http://schemas.openxmlformats.org/package/2006/relationships"><Relationship Type="http://schemas.openxmlformats.org/officeDocument/2006/relationships/slideLayout" Target="/ppt/slideLayouts/slideLayout1.xml" Id="Rbbdd422eedd2477f" /><Relationship Type="http://schemas.openxmlformats.org/officeDocument/2006/relationships/image" Target="/ppt/media/image2.emf" Id="Rc961e01493954b82" /><Relationship Type="http://schemas.openxmlformats.org/officeDocument/2006/relationships/notesSlide" Target="/ppt/notesSlides/notesSlide10.xml" Id="R63a72dda99c84ca3" /></Relationships>
</file>

<file path=ppt/slides/_rels/slide11.xml.rels>&#65279;<?xml version="1.0" encoding="utf-8"?><Relationships xmlns="http://schemas.openxmlformats.org/package/2006/relationships"><Relationship Type="http://schemas.openxmlformats.org/officeDocument/2006/relationships/slideLayout" Target="/ppt/slideLayouts/slideLayout1.xml" Id="Rcc06e43f4b5c49fd" /><Relationship Type="http://schemas.openxmlformats.org/officeDocument/2006/relationships/image" Target="/ppt/media/image3.emf" Id="R448d03f8a4104237" /><Relationship Type="http://schemas.openxmlformats.org/officeDocument/2006/relationships/notesSlide" Target="/ppt/notesSlides/notesSlide11.xml" Id="R44a8a0dc500a4369" /></Relationships>
</file>

<file path=ppt/slides/_rels/slide12.xml.rels>&#65279;<?xml version="1.0" encoding="utf-8"?><Relationships xmlns="http://schemas.openxmlformats.org/package/2006/relationships"><Relationship Type="http://schemas.openxmlformats.org/officeDocument/2006/relationships/slideLayout" Target="/ppt/slideLayouts/slideLayout1.xml" Id="R6effe25718f94c23" /><Relationship Type="http://schemas.openxmlformats.org/officeDocument/2006/relationships/notesSlide" Target="/ppt/notesSlides/notesSlide12.xml" Id="R6ab61a8b610f4f94" /></Relationships>
</file>

<file path=ppt/slides/_rels/slide2.xml.rels>&#65279;<?xml version="1.0" encoding="utf-8"?><Relationships xmlns="http://schemas.openxmlformats.org/package/2006/relationships"><Relationship Type="http://schemas.openxmlformats.org/officeDocument/2006/relationships/slideLayout" Target="/ppt/slideLayouts/slideLayout1.xml" Id="Rbcad88143cc8494a" /><Relationship Type="http://schemas.openxmlformats.org/officeDocument/2006/relationships/notesSlide" Target="/ppt/notesSlides/notesSlide2.xml" Id="Ra9acbc64e6c44186" /></Relationships>
</file>

<file path=ppt/slides/_rels/slide3.xml.rels>&#65279;<?xml version="1.0" encoding="utf-8"?><Relationships xmlns="http://schemas.openxmlformats.org/package/2006/relationships"><Relationship Type="http://schemas.openxmlformats.org/officeDocument/2006/relationships/slideLayout" Target="/ppt/slideLayouts/slideLayout1.xml" Id="Rb089c936ec604bad" /><Relationship Type="http://schemas.openxmlformats.org/officeDocument/2006/relationships/notesSlide" Target="/ppt/notesSlides/notesSlide3.xml" Id="R8c7a7515743a43ae" /></Relationships>
</file>

<file path=ppt/slides/_rels/slide4.xml.rels>&#65279;<?xml version="1.0" encoding="utf-8"?><Relationships xmlns="http://schemas.openxmlformats.org/package/2006/relationships"><Relationship Type="http://schemas.openxmlformats.org/officeDocument/2006/relationships/slideLayout" Target="/ppt/slideLayouts/slideLayout1.xml" Id="R37a887b0ae3347a8" /><Relationship Type="http://schemas.openxmlformats.org/officeDocument/2006/relationships/notesSlide" Target="/ppt/notesSlides/notesSlide4.xml" Id="R519ebdfc893b4c33" /></Relationships>
</file>

<file path=ppt/slides/_rels/slide5.xml.rels>&#65279;<?xml version="1.0" encoding="utf-8"?><Relationships xmlns="http://schemas.openxmlformats.org/package/2006/relationships"><Relationship Type="http://schemas.openxmlformats.org/officeDocument/2006/relationships/slideLayout" Target="/ppt/slideLayouts/slideLayout1.xml" Id="Rdfe1081c685c4fea" /><Relationship Type="http://schemas.openxmlformats.org/officeDocument/2006/relationships/notesSlide" Target="/ppt/notesSlides/notesSlide5.xml" Id="R1c0eef77721d49cb" /></Relationships>
</file>

<file path=ppt/slides/_rels/slide6.xml.rels>&#65279;<?xml version="1.0" encoding="utf-8"?><Relationships xmlns="http://schemas.openxmlformats.org/package/2006/relationships"><Relationship Type="http://schemas.openxmlformats.org/officeDocument/2006/relationships/slideLayout" Target="/ppt/slideLayouts/slideLayout1.xml" Id="R406e24ea8a894b05" /><Relationship Type="http://schemas.openxmlformats.org/officeDocument/2006/relationships/image" Target="/ppt/media/image.emf" Id="R04b48dcdc5dd4de1" /><Relationship Type="http://schemas.openxmlformats.org/officeDocument/2006/relationships/notesSlide" Target="/ppt/notesSlides/notesSlide6.xml" Id="R7c5cec667fc347f7" /></Relationships>
</file>

<file path=ppt/slides/_rels/slide7.xml.rels>&#65279;<?xml version="1.0" encoding="utf-8"?><Relationships xmlns="http://schemas.openxmlformats.org/package/2006/relationships"><Relationship Type="http://schemas.openxmlformats.org/officeDocument/2006/relationships/slideLayout" Target="/ppt/slideLayouts/slideLayout1.xml" Id="R21ab2d0492e04441" /><Relationship Type="http://schemas.openxmlformats.org/officeDocument/2006/relationships/notesSlide" Target="/ppt/notesSlides/notesSlide7.xml" Id="Ra63c3f6e194340f0" /></Relationships>
</file>

<file path=ppt/slides/_rels/slide8.xml.rels>&#65279;<?xml version="1.0" encoding="utf-8"?><Relationships xmlns="http://schemas.openxmlformats.org/package/2006/relationships"><Relationship Type="http://schemas.openxmlformats.org/officeDocument/2006/relationships/slideLayout" Target="/ppt/slideLayouts/slideLayout1.xml" Id="R1e52737a05d344f2" /><Relationship Type="http://schemas.openxmlformats.org/officeDocument/2006/relationships/notesSlide" Target="/ppt/notesSlides/notesSlide8.xml" Id="R65e489ab86bf4356" /></Relationships>
</file>

<file path=ppt/slides/_rels/slide9.xml.rels>&#65279;<?xml version="1.0" encoding="utf-8"?><Relationships xmlns="http://schemas.openxmlformats.org/package/2006/relationships"><Relationship Type="http://schemas.openxmlformats.org/officeDocument/2006/relationships/slideLayout" Target="/ppt/slideLayouts/slideLayout1.xml" Id="Rcae339d707ef4f03" /><Relationship Type="http://schemas.openxmlformats.org/officeDocument/2006/relationships/image" Target="/ppt/media/image.png" Id="R2c46c5cd1a53434e" /><Relationship Type="http://schemas.openxmlformats.org/officeDocument/2006/relationships/notesSlide" Target="/ppt/notesSlides/notesSlide9.xml" Id="R6e23d9d5d6874f51" /></Relationships>
</file>

<file path=ppt/slides/slide1.xml><?xml version="1.0" encoding="utf-8"?>
<p:sld xmlns:p="http://schemas.openxmlformats.org/presentationml/2006/main">
  <p:cSld>
    <p:spTree>
      <p:nvGrpSpPr>
        <p:cNvPr id="1" name=""/>
        <p:cNvGrpSpPr/>
        <p:nvPr/>
      </p:nvGrpSpPr>
      <p:grpSpPr>
        <a:xfrm xmlns:a="http://schemas.openxmlformats.org/drawingml/2006/main"/>
      </p:grpSpPr>
      <p:sp>
        <p:nvSpPr>
          <p:cNvPr id="7" name="PlaceHolder 1">
            <a:extLst xmlns:a="http://schemas.openxmlformats.org/drawingml/2006/main">
              <a:ext uri="{FF2B5EF4-FFF2-40B4-BE49-F238E27FC236}">
                <a16:creationId xmlns:a16="http://schemas.microsoft.com/office/drawing/2014/main" id="{C9325436-992B-4D9D-BCDF-BCD42FAEEBBF}"/>
              </a:ext>
            </a:extLst>
          </p:cNvPr>
          <p:cNvSpPr>
            <a:spLocks xmlns:a="http://schemas.openxmlformats.org/drawingml/2006/main" noGrp="1"/>
          </p:cNvSpPr>
          <p:nvPr>
            <p:ph type="title" idx="0"/>
          </p:nvPr>
        </p:nvSpPr>
        <p:spPr>
          <a:xfrm xmlns:a="http://schemas.openxmlformats.org/drawingml/2006/main">
            <a:off x="685800" y="2130120"/>
            <a:ext cx="7772400" cy="147024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ctr">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4400" b="1" u="none">
                <a:solidFill>
                  <a:srgbClr val="C0584B"/>
                </a:solidFill>
                <a:latin typeface="Calibri"/>
                <a:ea typeface="Calibri"/>
                <a:cs typeface="Calibri"/>
              </a:rPr>
              <a:t>Ecology of North American Freshwater Fishes</a:t>
            </a:r>
            <a:endParaRPr sz="4400" b="0" u="none">
              <a:solidFill>
                <a:srgbClr val="000000"/>
              </a:solidFill>
              <a:latin typeface="Calibri"/>
              <a:ea typeface="Calibri"/>
              <a:cs typeface="Calibri"/>
            </a:endParaRPr>
          </a:p>
        </p:txBody>
      </p:sp>
      <p:sp>
        <p:nvSpPr>
          <p:cNvPr id="8" name="PlaceHolder 2">
            <a:extLst xmlns:a="http://schemas.openxmlformats.org/drawingml/2006/main">
              <a:ext uri="{FF2B5EF4-FFF2-40B4-BE49-F238E27FC236}">
                <a16:creationId xmlns:a16="http://schemas.microsoft.com/office/drawing/2014/main" id="{E951986F-F199-4C3E-81E6-4EBEB4296D37}"/>
              </a:ext>
            </a:extLst>
          </p:cNvPr>
          <p:cNvSpPr>
            <a:spLocks xmlns:a="http://schemas.openxmlformats.org/drawingml/2006/main" noGrp="1"/>
          </p:cNvSpPr>
          <p:nvPr>
            <p:ph type="subTitle" idx="0"/>
          </p:nvPr>
        </p:nvSpPr>
        <p:spPr>
          <a:xfrm xmlns:a="http://schemas.openxmlformats.org/drawingml/2006/main">
            <a:off x="1371600" y="3886200"/>
            <a:ext cx="6400800" cy="17524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t">
            <a:noAutofit/>
          </a:bodyPr>
          <a:lstStyle xmlns:a="http://schemas.openxmlformats.org/drawingml/2006/main"/>
          <a:p xmlns:a="http://schemas.openxmlformats.org/drawingml/2006/main">
            <a:pPr indent="0" algn="ctr">
              <a:spcBef>
                <a:spcPts val="799"/>
              </a:spcBef>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3200" b="0" u="none">
              <a:solidFill>
                <a:srgbClr val="000000"/>
              </a:solidFill>
              <a:latin typeface="Calibri"/>
              <a:ea typeface="Calibri"/>
              <a:cs typeface="Calibri"/>
            </a:endParaRPr>
          </a:p>
          <a:p xmlns:a="http://schemas.openxmlformats.org/drawingml/2006/main">
            <a:pPr indent="0" algn="ctr">
              <a:spcBef>
                <a:spcPts val="499"/>
              </a:spcBef>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2000" b="0" u="none">
                <a:solidFill>
                  <a:srgbClr val="898989"/>
                </a:solidFill>
                <a:latin typeface="Calibri"/>
                <a:ea typeface="Calibri"/>
                <a:cs typeface="Calibri"/>
              </a:rPr>
              <a:t>Stephen T. Ross</a:t>
            </a:r>
            <a:endParaRPr sz="2000" b="0" u="none">
              <a:solidFill>
                <a:srgbClr val="000000"/>
              </a:solidFill>
              <a:latin typeface="Calibri"/>
              <a:ea typeface="Calibri"/>
              <a:cs typeface="Calibri"/>
            </a:endParaRPr>
          </a:p>
        </p:txBody>
      </p:sp>
    </p:spTree>
    <p:extLst>
      <p:ext uri="{BB962C8B-B14F-4D97-AF65-F5344CB8AC3E}">
        <p14:creationId xmlns:p14="http://schemas.microsoft.com/office/powerpoint/2010/main" val="1261854972"/>
      </p:ext>
    </p:extLst>
  </p:cSld>
</p:sld>
</file>

<file path=ppt/slides/slide10.xml><?xml version="1.0" encoding="utf-8"?>
<p:sld xmlns:p="http://schemas.openxmlformats.org/presentationml/2006/main">
  <p:cSld>
    <p:spTree>
      <p:nvGrpSpPr>
        <p:cNvPr id="1" name=""/>
        <p:cNvGrpSpPr/>
        <p:nvPr/>
      </p:nvGrpSpPr>
      <p:grpSpPr>
        <a:xfrm xmlns:a="http://schemas.openxmlformats.org/drawingml/2006/main"/>
      </p:grpSpPr>
      <p:pic>
        <p:nvPicPr>
          <p:cNvPr id="3" name="Decorative blank source image"/>
          <p:cNvPicPr>
            <a:picLocks xmlns:a="http://schemas.openxmlformats.org/drawingml/2006/main" noChangeAspect="1"/>
          </p:cNvPicPr>
          <p:nvPr/>
        </p:nvPicPr>
        <p:blipFill>
          <a:blip xmlns:r="http://schemas.openxmlformats.org/officeDocument/2006/relationships" xmlns:a="http://schemas.openxmlformats.org/drawingml/2006/main" r:embed="Rc961e01493954b82"/>
          <a:stretch xmlns:a="http://schemas.openxmlformats.org/drawingml/2006/main"/>
        </p:blipFill>
        <p:spPr>
          <a:xfrm xmlns:a="http://schemas.openxmlformats.org/drawingml/2006/main">
            <a:off x="1039680" y="0"/>
            <a:ext cx="7064280" cy="9144000"/>
          </a:xfrm>
          <a:prstGeom xmlns:a="http://schemas.openxmlformats.org/drawingml/2006/main" prst="rect">
            <a:avLst/>
          </a:prstGeom>
          <a:ln xmlns:a="http://schemas.openxmlformats.org/drawingml/2006/main" w="38160">
            <a:noFill/>
          </a:ln>
        </p:spPr>
      </p:pic>
      <p:sp>
        <p:nvSpPr>
          <p:cNvPr id="2" name="Slide title: Intentionally blank slide">
            <a:extLst xmlns:a="http://schemas.openxmlformats.org/drawingml/2006/main">
              <a:ext uri="{FF2B5EF4-FFF2-40B4-BE49-F238E27FC236}">
                <a16:creationId xmlns:a16="http://schemas.microsoft.com/office/drawing/2014/main" id="{FAFF217B-D1EC-44FB-9877-679189F49DFC}"/>
              </a:ext>
            </a:extLst>
          </p:cNvPr>
          <p:cNvSpPr>
            <a:spLocks xmlns:a="http://schemas.openxmlformats.org/drawingml/2006/main" noGrp="1"/>
          </p:cNvSpPr>
          <p:nvPr/>
        </p:nvSpPr>
        <p:spPr>
          <a:xfrm xmlns:a="http://schemas.openxmlformats.org/drawingml/2006/main">
            <a:off x="0" y="0"/>
            <a:ext cx="9525" cy="95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lstStyle xmlns:a="http://schemas.openxmlformats.org/drawingml/2006/main"/>
          <a:p xmlns:a="http://schemas.openxmlformats.org/drawingml/2006/main">
            <a:pPr>
              <a:defRPr sz="100">
                <a:solidFill>
                  <a:srgbClr val="FFFFFF"/>
                </a:solidFill>
              </a:defRPr>
            </a:pPr>
            <a:r>
              <a:rPr sz="100">
                <a:solidFill>
                  <a:srgbClr val="FFFFFF"/>
                </a:solidFill>
              </a:rPr>
              <a:t>Intentionally blank slide</a:t>
            </a:r>
          </a:p>
        </p:txBody>
      </p:sp>
    </p:spTree>
    <p:extLst>
      <p:ext uri="{BB962C8B-B14F-4D97-AF65-F5344CB8AC3E}">
        <p14:creationId xmlns:p14="http://schemas.microsoft.com/office/powerpoint/2010/main" val="2129908733"/>
      </p:ext>
    </p:extLst>
  </p:cSld>
</p:sld>
</file>

<file path=ppt/slides/slide11.xml><?xml version="1.0" encoding="utf-8"?>
<p:sld xmlns:p="http://schemas.openxmlformats.org/presentationml/2006/main">
  <p:cSld>
    <p:spTree>
      <p:nvGrpSpPr>
        <p:cNvPr id="1" name=""/>
        <p:cNvGrpSpPr/>
        <p:nvPr/>
      </p:nvGrpSpPr>
      <p:grpSpPr>
        <a:xfrm xmlns:a="http://schemas.openxmlformats.org/drawingml/2006/main"/>
      </p:grpSpPr>
      <p:pic>
        <p:nvPicPr>
          <p:cNvPr id="3" name="Figure: Fish richness and drainage area"/>
          <p:cNvPicPr>
            <a:picLocks xmlns:a="http://schemas.openxmlformats.org/drawingml/2006/main" noChangeAspect="1"/>
          </p:cNvPicPr>
          <p:nvPr/>
        </p:nvPicPr>
        <p:blipFill>
          <a:blip xmlns:r="http://schemas.openxmlformats.org/officeDocument/2006/relationships" xmlns:a="http://schemas.openxmlformats.org/drawingml/2006/main" r:embed="R448d03f8a4104237"/>
          <a:stretch xmlns:a="http://schemas.openxmlformats.org/drawingml/2006/main"/>
        </p:blipFill>
        <p:spPr>
          <a:xfrm xmlns:a="http://schemas.openxmlformats.org/drawingml/2006/main">
            <a:off x="2374560" y="457200"/>
            <a:ext cx="4394520" cy="5943600"/>
          </a:xfrm>
          <a:prstGeom xmlns:a="http://schemas.openxmlformats.org/drawingml/2006/main" prst="rect">
            <a:avLst/>
          </a:prstGeom>
          <a:ln xmlns:a="http://schemas.openxmlformats.org/drawingml/2006/main" w="38160">
            <a:noFill/>
          </a:ln>
        </p:spPr>
      </p:pic>
      <p:sp>
        <p:nvSpPr>
          <p:cNvPr id="2" name="Slide title: Fish richness and drainage area">
            <a:extLst xmlns:a="http://schemas.openxmlformats.org/drawingml/2006/main">
              <a:ext uri="{FF2B5EF4-FFF2-40B4-BE49-F238E27FC236}">
                <a16:creationId xmlns:a16="http://schemas.microsoft.com/office/drawing/2014/main" id="{763402EB-40B8-4469-95B3-E6CFAE761FC8}"/>
              </a:ext>
            </a:extLst>
          </p:cNvPr>
          <p:cNvSpPr>
            <a:spLocks xmlns:a="http://schemas.openxmlformats.org/drawingml/2006/main" noGrp="1"/>
          </p:cNvSpPr>
          <p:nvPr/>
        </p:nvSpPr>
        <p:spPr>
          <a:xfrm xmlns:a="http://schemas.openxmlformats.org/drawingml/2006/main">
            <a:off x="0" y="0"/>
            <a:ext cx="9525" cy="95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lstStyle xmlns:a="http://schemas.openxmlformats.org/drawingml/2006/main"/>
          <a:p xmlns:a="http://schemas.openxmlformats.org/drawingml/2006/main">
            <a:pPr>
              <a:defRPr sz="100">
                <a:solidFill>
                  <a:srgbClr val="FFFFFF"/>
                </a:solidFill>
              </a:defRPr>
            </a:pPr>
            <a:r>
              <a:rPr sz="100">
                <a:solidFill>
                  <a:srgbClr val="FFFFFF"/>
                </a:solidFill>
              </a:rPr>
              <a:t>Fish richness and drainage area</a:t>
            </a:r>
          </a:p>
        </p:txBody>
      </p:sp>
    </p:spTree>
    <p:extLst>
      <p:ext uri="{BB962C8B-B14F-4D97-AF65-F5344CB8AC3E}">
        <p14:creationId xmlns:p14="http://schemas.microsoft.com/office/powerpoint/2010/main" val="437535666"/>
      </p:ext>
    </p:extLst>
  </p:cSld>
</p:sld>
</file>

<file path=ppt/slides/slide12.xml><?xml version="1.0" encoding="utf-8"?>
<p:sld xmlns:p="http://schemas.openxmlformats.org/presentationml/2006/main">
  <p:cSld>
    <p:spTree>
      <p:nvGrpSpPr>
        <p:cNvPr id="1" name=""/>
        <p:cNvGrpSpPr/>
        <p:nvPr/>
      </p:nvGrpSpPr>
      <p:grpSpPr>
        <a:xfrm xmlns:a="http://schemas.openxmlformats.org/drawingml/2006/main"/>
      </p:grpSpPr>
      <p:sp>
        <p:nvSpPr>
          <p:cNvPr id="24" name="PlaceHolder 1">
            <a:extLst xmlns:a="http://schemas.openxmlformats.org/drawingml/2006/main">
              <a:ext uri="{FF2B5EF4-FFF2-40B4-BE49-F238E27FC236}">
                <a16:creationId xmlns:a16="http://schemas.microsoft.com/office/drawing/2014/main" id="{7F88C187-64B7-41A4-9A90-0459378BD1FA}"/>
              </a:ext>
            </a:extLst>
          </p:cNvPr>
          <p:cNvSpPr>
            <a:spLocks xmlns:a="http://schemas.openxmlformats.org/drawingml/2006/main" noGrp="1"/>
          </p:cNvSpPr>
          <p:nvPr>
            <p:ph type="title" idx="0"/>
          </p:nvPr>
        </p:nvSpPr>
        <p:spPr>
          <a:xfrm xmlns:a="http://schemas.openxmlformats.org/drawingml/2006/main">
            <a:off x="457200" y="273960"/>
            <a:ext cx="8229600" cy="6238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l">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2800" b="0" u="none">
                <a:solidFill>
                  <a:srgbClr val="C0584B"/>
                </a:solidFill>
                <a:latin typeface="Calibri"/>
                <a:ea typeface="Calibri"/>
                <a:cs typeface="Calibri"/>
              </a:rPr>
              <a:t>Lentic vs. Lotic Systems</a:t>
            </a:r>
            <a:endParaRPr sz="2800" b="0" u="none">
              <a:solidFill>
                <a:srgbClr val="000000"/>
              </a:solidFill>
              <a:latin typeface="Calibri"/>
              <a:ea typeface="Calibri"/>
              <a:cs typeface="Calibri"/>
            </a:endParaRPr>
          </a:p>
        </p:txBody>
      </p:sp>
      <p:sp>
        <p:nvSpPr>
          <p:cNvPr id="25" name="Slide text 2">
            <a:extLst xmlns:a="http://schemas.openxmlformats.org/drawingml/2006/main">
              <a:ext uri="{FF2B5EF4-FFF2-40B4-BE49-F238E27FC236}">
                <a16:creationId xmlns:a16="http://schemas.microsoft.com/office/drawing/2014/main" id="{AB953281-BD1A-4FE1-B473-76A7BA6090E4}"/>
              </a:ext>
            </a:extLst>
          </p:cNvPr>
          <p:cNvSpPr>
            <a:spLocks xmlns:a="http://schemas.openxmlformats.org/drawingml/2006/main" noGrp="1"/>
          </p:cNvSpPr>
          <p:nvPr/>
        </p:nvSpPr>
        <p:spPr>
          <a:xfrm xmlns:a="http://schemas.openxmlformats.org/drawingml/2006/main">
            <a:off x="457200" y="1069560"/>
            <a:ext cx="8229600" cy="50562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marL="399960" indent="-342720">
              <a:lnSpc>
                <a:spcPct val="130000"/>
              </a:lnSpc>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800" b="0" u="none">
                <a:solidFill>
                  <a:srgbClr val="595959"/>
                </a:solidFill>
                <a:latin typeface="Calibri"/>
                <a:ea typeface="Calibri"/>
                <a:cs typeface="Calibri"/>
              </a:rPr>
              <a:t>The North American freshwater fish fauna is primarily a fauna of lotic (flowing water) rather than lentic (standing water) systems, despite the much greater volume of lentic habitats, which make up 98.88% of liquid water available for aquatic organisms worldwide.</a:t>
            </a:r>
            <a:endParaRPr sz="1800" b="0" u="none">
              <a:solidFill>
                <a:srgbClr val="000000"/>
              </a:solidFill>
              <a:latin typeface="Calibri"/>
              <a:ea typeface="Calibri"/>
              <a:cs typeface="Calibri"/>
            </a:endParaRPr>
          </a:p>
          <a:p xmlns:a="http://schemas.openxmlformats.org/drawingml/2006/main">
            <a:pPr marL="399960" indent="-342720">
              <a:lnSpc>
                <a:spcPct val="130000"/>
              </a:lnSpc>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800" b="0" u="none">
                <a:solidFill>
                  <a:srgbClr val="595959"/>
                </a:solidFill>
                <a:latin typeface="Calibri"/>
                <a:ea typeface="Calibri"/>
                <a:cs typeface="Calibri"/>
              </a:rPr>
              <a:t>Species richness is lakes is higher in some parts of the world, and certain genera or families of fishes have radiated extensively to form “species flocks,” but in contemporary North Americn, the number of species unique to lakes is much lower, primarily because of the young age of large North American lakes.</a:t>
            </a:r>
            <a:endParaRPr sz="1800" b="0" u="none">
              <a:solidFill>
                <a:srgbClr val="000000"/>
              </a:solidFill>
              <a:latin typeface="Calibri"/>
              <a:ea typeface="Calibri"/>
              <a:cs typeface="Calibri"/>
            </a:endParaRPr>
          </a:p>
          <a:p xmlns:a="http://schemas.openxmlformats.org/drawingml/2006/main">
            <a:pPr marL="399960" indent="-342720">
              <a:lnSpc>
                <a:spcPct val="130000"/>
              </a:lnSpc>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800" b="0" u="none">
                <a:solidFill>
                  <a:srgbClr val="595959"/>
                </a:solidFill>
                <a:latin typeface="Calibri"/>
                <a:ea typeface="Calibri"/>
                <a:cs typeface="Calibri"/>
              </a:rPr>
              <a:t>However, a “river analogy” may be applied to many fishes in North America and thus the lentic/lotic axis may not be the most meaningful axis along which to consider fish assemblages; a more meaningful axis might be upland vs. lowland fishes or fishes occupying habitats with lower to higher water retention ratios.</a:t>
            </a:r>
            <a:endParaRPr sz="1800" b="0" u="none">
              <a:solidFill>
                <a:srgbClr val="000000"/>
              </a:solidFill>
              <a:latin typeface="Calibri"/>
              <a:ea typeface="Calibri"/>
              <a:cs typeface="Calibri"/>
            </a:endParaRPr>
          </a:p>
          <a:p xmlns:a="http://schemas.openxmlformats.org/drawingml/2006/main">
            <a:pPr marL="342720" indent="-342720">
              <a:lnSpc>
                <a:spcPct val="120000"/>
              </a:lnSpc>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800" b="0" u="none">
              <a:solidFill>
                <a:srgbClr val="000000"/>
              </a:solidFill>
              <a:latin typeface="Calibri"/>
              <a:ea typeface="Calibri"/>
              <a:cs typeface="Calibri"/>
            </a:endParaRPr>
          </a:p>
          <a:p xmlns:a="http://schemas.openxmlformats.org/drawingml/2006/main">
            <a:pPr marL="342720" indent="-342720">
              <a:lnSpc>
                <a:spcPct val="120000"/>
              </a:lnSpc>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800" b="0" u="none">
              <a:solidFill>
                <a:srgbClr val="000000"/>
              </a:solidFill>
              <a:latin typeface="Calibri"/>
              <a:ea typeface="Calibri"/>
              <a:cs typeface="Calibri"/>
            </a:endParaRPr>
          </a:p>
          <a:p xmlns:a="http://schemas.openxmlformats.org/drawingml/2006/main">
            <a:pPr marL="399960" indent="-342720">
              <a:lnSpc>
                <a:spcPct val="120000"/>
              </a:lnSpc>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800" b="0" u="none">
              <a:solidFill>
                <a:srgbClr val="000000"/>
              </a:solidFill>
              <a:latin typeface="Calibri"/>
              <a:ea typeface="Calibri"/>
              <a:cs typeface="Calibri"/>
            </a:endParaRPr>
          </a:p>
          <a:p xmlns:a="http://schemas.openxmlformats.org/drawingml/2006/main">
            <a:pPr marL="342720" indent="-342720">
              <a:lnSpc>
                <a:spcPct val="14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900" b="0" u="none">
              <a:solidFill>
                <a:srgbClr val="000000"/>
              </a:solidFill>
              <a:latin typeface="Calibri"/>
              <a:ea typeface="Calibri"/>
              <a:cs typeface="Calibri"/>
            </a:endParaRPr>
          </a:p>
          <a:p xmlns:a="http://schemas.openxmlformats.org/drawingml/2006/main">
            <a:pPr marL="342720" indent="-342720">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900" b="0" u="none">
              <a:solidFill>
                <a:srgbClr val="000000"/>
              </a:solidFill>
              <a:latin typeface="Calibri"/>
              <a:ea typeface="Calibri"/>
              <a:cs typeface="Calibri"/>
            </a:endParaRPr>
          </a:p>
        </p:txBody>
      </p:sp>
    </p:spTree>
    <p:extLst>
      <p:ext uri="{BB962C8B-B14F-4D97-AF65-F5344CB8AC3E}">
        <p14:creationId xmlns:p14="http://schemas.microsoft.com/office/powerpoint/2010/main" val="597667726"/>
      </p:ext>
    </p:extLst>
  </p:cSld>
</p:sld>
</file>

<file path=ppt/slides/slide2.xml><?xml version="1.0" encoding="utf-8"?>
<p:sld xmlns:p="http://schemas.openxmlformats.org/presentationml/2006/main">
  <p:cSld>
    <p:spTree>
      <p:nvGrpSpPr>
        <p:cNvPr id="1" name=""/>
        <p:cNvGrpSpPr/>
        <p:nvPr/>
      </p:nvGrpSpPr>
      <p:grpSpPr>
        <a:xfrm xmlns:a="http://schemas.openxmlformats.org/drawingml/2006/main"/>
      </p:grpSpPr>
      <p:sp>
        <p:nvSpPr>
          <p:cNvPr id="9" name="PlaceHolder 1">
            <a:extLst xmlns:a="http://schemas.openxmlformats.org/drawingml/2006/main">
              <a:ext uri="{FF2B5EF4-FFF2-40B4-BE49-F238E27FC236}">
                <a16:creationId xmlns:a16="http://schemas.microsoft.com/office/drawing/2014/main" id="{27FEA866-45ED-4B78-85A0-4AA43C6FB4FE}"/>
              </a:ext>
            </a:extLst>
          </p:cNvPr>
          <p:cNvSpPr>
            <a:spLocks xmlns:a="http://schemas.openxmlformats.org/drawingml/2006/main" noGrp="1"/>
          </p:cNvSpPr>
          <p:nvPr>
            <p:ph type="title" idx="0"/>
          </p:nvPr>
        </p:nvSpPr>
        <p:spPr>
          <a:xfrm xmlns:a="http://schemas.openxmlformats.org/drawingml/2006/main">
            <a:off x="722160" y="3069720"/>
            <a:ext cx="7772400" cy="13618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t">
            <a:noAutofit/>
          </a:bodyPr>
          <a:lstStyle xmlns:a="http://schemas.openxmlformats.org/drawingml/2006/main"/>
          <a:p xmlns:a="http://schemas.openxmlformats.org/drawingml/2006/main">
            <a:pPr indent="0" algn="ctr">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3600" b="1" u="none">
                <a:solidFill>
                  <a:srgbClr val="C0584B"/>
                </a:solidFill>
                <a:latin typeface="Calibri"/>
                <a:ea typeface="Calibri"/>
                <a:cs typeface="Calibri"/>
              </a:rPr>
              <a:t>Faunal Origins, Evolution, and Diversity</a:t>
            </a:r>
            <a:endParaRPr sz="3600" b="0" u="none">
              <a:solidFill>
                <a:srgbClr val="000000"/>
              </a:solidFill>
              <a:latin typeface="Calibri"/>
              <a:ea typeface="Calibri"/>
              <a:cs typeface="Calibri"/>
            </a:endParaRPr>
          </a:p>
        </p:txBody>
      </p:sp>
      <p:sp>
        <p:nvSpPr>
          <p:cNvPr id="10" name="PlaceHolder 2">
            <a:extLst xmlns:a="http://schemas.openxmlformats.org/drawingml/2006/main">
              <a:ext uri="{FF2B5EF4-FFF2-40B4-BE49-F238E27FC236}">
                <a16:creationId xmlns:a16="http://schemas.microsoft.com/office/drawing/2014/main" id="{D37C6415-A639-4733-94EF-70792723D0DE}"/>
              </a:ext>
            </a:extLst>
          </p:cNvPr>
          <p:cNvSpPr>
            <a:spLocks xmlns:a="http://schemas.openxmlformats.org/drawingml/2006/main" noGrp="1"/>
          </p:cNvSpPr>
          <p:nvPr>
            <p:ph idx="0"/>
          </p:nvPr>
        </p:nvSpPr>
        <p:spPr>
          <a:xfrm xmlns:a="http://schemas.openxmlformats.org/drawingml/2006/main">
            <a:off x="722160" y="1385280"/>
            <a:ext cx="7772400" cy="150012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b">
            <a:normAutofit/>
          </a:bodyPr>
          <a:lstStyle xmlns:a="http://schemas.openxmlformats.org/drawingml/2006/main"/>
          <a:p xmlns:a="http://schemas.openxmlformats.org/drawingml/2006/main">
            <a:pPr indent="0" algn="ctr">
              <a:spcBef>
                <a:spcPts val="700"/>
              </a:spcBef>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2800" b="0" u="none">
                <a:solidFill>
                  <a:srgbClr val="595959"/>
                </a:solidFill>
                <a:latin typeface="Calibri"/>
                <a:ea typeface="Calibri"/>
                <a:cs typeface="Calibri"/>
              </a:rPr>
              <a:t>Part One</a:t>
            </a:r>
            <a:endParaRPr sz="2800" b="0" u="none">
              <a:solidFill>
                <a:srgbClr val="000000"/>
              </a:solidFill>
              <a:latin typeface="Calibri"/>
              <a:ea typeface="Calibri"/>
              <a:cs typeface="Calibri"/>
            </a:endParaRPr>
          </a:p>
        </p:txBody>
      </p:sp>
    </p:spTree>
    <p:extLst>
      <p:ext uri="{BB962C8B-B14F-4D97-AF65-F5344CB8AC3E}">
        <p14:creationId xmlns:p14="http://schemas.microsoft.com/office/powerpoint/2010/main" val="642116216"/>
      </p:ext>
    </p:extLst>
  </p:cSld>
</p:sld>
</file>

<file path=ppt/slides/slide3.xml><?xml version="1.0" encoding="utf-8"?>
<p:sld xmlns:p="http://schemas.openxmlformats.org/presentationml/2006/main">
  <p:cSld>
    <p:spTree>
      <p:nvGrpSpPr>
        <p:cNvPr id="1" name=""/>
        <p:cNvGrpSpPr/>
        <p:nvPr/>
      </p:nvGrpSpPr>
      <p:grpSpPr>
        <a:xfrm xmlns:a="http://schemas.openxmlformats.org/drawingml/2006/main"/>
      </p:grpSpPr>
      <p:sp>
        <p:nvSpPr>
          <p:cNvPr id="11" name="PlaceHolder 1">
            <a:extLst xmlns:a="http://schemas.openxmlformats.org/drawingml/2006/main">
              <a:ext uri="{FF2B5EF4-FFF2-40B4-BE49-F238E27FC236}">
                <a16:creationId xmlns:a16="http://schemas.microsoft.com/office/drawing/2014/main" id="{C171DDB6-6FBE-457D-A34E-30750D8EFDFB}"/>
              </a:ext>
            </a:extLst>
          </p:cNvPr>
          <p:cNvSpPr>
            <a:spLocks xmlns:a="http://schemas.openxmlformats.org/drawingml/2006/main" noGrp="1"/>
          </p:cNvSpPr>
          <p:nvPr>
            <p:ph type="title" idx="0"/>
          </p:nvPr>
        </p:nvSpPr>
        <p:spPr>
          <a:xfrm xmlns:a="http://schemas.openxmlformats.org/drawingml/2006/main">
            <a:off x="722160" y="4406400"/>
            <a:ext cx="7772400" cy="13618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t">
            <a:noAutofit/>
          </a:bodyPr>
          <a:lstStyle xmlns:a="http://schemas.openxmlformats.org/drawingml/2006/main"/>
          <a:p xmlns:a="http://schemas.openxmlformats.org/drawingml/2006/main">
            <a:pPr indent="0" algn="l">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2800" b="1" u="none">
                <a:solidFill>
                  <a:srgbClr val="C0584B"/>
                </a:solidFill>
                <a:latin typeface="Calibri"/>
                <a:ea typeface="Calibri"/>
                <a:cs typeface="Calibri"/>
              </a:rPr>
              <a:t>Introduction</a:t>
            </a:r>
            <a:endParaRPr sz="2800" b="0" u="none">
              <a:solidFill>
                <a:srgbClr val="000000"/>
              </a:solidFill>
              <a:latin typeface="Calibri"/>
              <a:ea typeface="Calibri"/>
              <a:cs typeface="Calibri"/>
            </a:endParaRPr>
          </a:p>
        </p:txBody>
      </p:sp>
      <p:sp>
        <p:nvSpPr>
          <p:cNvPr id="12" name="PlaceHolder 2">
            <a:extLst xmlns:a="http://schemas.openxmlformats.org/drawingml/2006/main">
              <a:ext uri="{FF2B5EF4-FFF2-40B4-BE49-F238E27FC236}">
                <a16:creationId xmlns:a16="http://schemas.microsoft.com/office/drawing/2014/main" id="{D6CEE416-8E2F-4F41-9D29-4ADAD0003012}"/>
              </a:ext>
            </a:extLst>
          </p:cNvPr>
          <p:cNvSpPr>
            <a:spLocks xmlns:a="http://schemas.openxmlformats.org/drawingml/2006/main" noGrp="1"/>
          </p:cNvSpPr>
          <p:nvPr>
            <p:ph idx="0"/>
          </p:nvPr>
        </p:nvSpPr>
        <p:spPr>
          <a:xfrm xmlns:a="http://schemas.openxmlformats.org/drawingml/2006/main">
            <a:off x="722160" y="2906280"/>
            <a:ext cx="7772400" cy="150012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b">
            <a:normAutofit/>
          </a:bodyPr>
          <a:lstStyle xmlns:a="http://schemas.openxmlformats.org/drawingml/2006/main"/>
          <a:p xmlns:a="http://schemas.openxmlformats.org/drawingml/2006/main">
            <a:pPr indent="0" algn="l">
              <a:spcBef>
                <a:spcPts val="499"/>
              </a:spcBef>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2000" b="0" u="none">
                <a:solidFill>
                  <a:srgbClr val="7F7F7F"/>
                </a:solidFill>
                <a:latin typeface="Calibri"/>
                <a:ea typeface="Calibri"/>
                <a:cs typeface="Calibri"/>
              </a:rPr>
              <a:t>One</a:t>
            </a:r>
            <a:endParaRPr sz="2000" b="0" u="none">
              <a:solidFill>
                <a:srgbClr val="000000"/>
              </a:solidFill>
              <a:latin typeface="Calibri"/>
              <a:ea typeface="Calibri"/>
              <a:cs typeface="Calibri"/>
            </a:endParaRPr>
          </a:p>
        </p:txBody>
      </p:sp>
    </p:spTree>
    <p:extLst>
      <p:ext uri="{BB962C8B-B14F-4D97-AF65-F5344CB8AC3E}">
        <p14:creationId xmlns:p14="http://schemas.microsoft.com/office/powerpoint/2010/main" val="516841447"/>
      </p:ext>
    </p:extLst>
  </p:cSld>
</p:sld>
</file>

<file path=ppt/slides/slide4.xml><?xml version="1.0" encoding="utf-8"?>
<p:sld xmlns:p="http://schemas.openxmlformats.org/presentationml/2006/main">
  <p:cSld>
    <p:spTree>
      <p:nvGrpSpPr>
        <p:cNvPr id="1" name=""/>
        <p:cNvGrpSpPr/>
        <p:nvPr/>
      </p:nvGrpSpPr>
      <p:grpSpPr>
        <a:xfrm xmlns:a="http://schemas.openxmlformats.org/drawingml/2006/main"/>
      </p:grpSpPr>
      <p:sp>
        <p:nvSpPr>
          <p:cNvPr id="13" name="Slide text 1">
            <a:extLst xmlns:a="http://schemas.openxmlformats.org/drawingml/2006/main">
              <a:ext uri="{FF2B5EF4-FFF2-40B4-BE49-F238E27FC236}">
                <a16:creationId xmlns:a16="http://schemas.microsoft.com/office/drawing/2014/main" id="{774928D6-C65B-48E8-B78E-B72286829451}"/>
              </a:ext>
            </a:extLst>
          </p:cNvPr>
          <p:cNvSpPr>
            <a:spLocks xmlns:a="http://schemas.openxmlformats.org/drawingml/2006/main" noGrp="1"/>
          </p:cNvSpPr>
          <p:nvPr/>
        </p:nvSpPr>
        <p:spPr>
          <a:xfrm xmlns:a="http://schemas.openxmlformats.org/drawingml/2006/main">
            <a:off x="457200" y="273960"/>
            <a:ext cx="8229600" cy="60562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marL="342720" indent="-342720">
              <a:lnSpc>
                <a:spcPct val="120000"/>
              </a:lnSpc>
              <a:spcBef>
                <a:spcPts val="49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2000" b="0" u="none">
                <a:solidFill>
                  <a:srgbClr val="595959"/>
                </a:solidFill>
                <a:latin typeface="Calibri"/>
                <a:ea typeface="Calibri"/>
                <a:cs typeface="Calibri"/>
              </a:rPr>
              <a:t>Fishes are the most diverse and species-rich craniate organisms, with nearly 28,000 species worldwide, and approximately 200 “new” (newly documented) species appearing each year.</a:t>
            </a:r>
            <a:endParaRPr sz="2000" b="0" u="none">
              <a:solidFill>
                <a:srgbClr val="000000"/>
              </a:solidFill>
              <a:latin typeface="Calibri"/>
              <a:ea typeface="Calibri"/>
              <a:cs typeface="Calibri"/>
            </a:endParaRPr>
          </a:p>
          <a:p xmlns:a="http://schemas.openxmlformats.org/drawingml/2006/main">
            <a:pPr marL="342720" indent="-342720">
              <a:lnSpc>
                <a:spcPct val="120000"/>
              </a:lnSpc>
              <a:spcBef>
                <a:spcPts val="49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2000" b="0" u="none">
                <a:solidFill>
                  <a:srgbClr val="595959"/>
                </a:solidFill>
                <a:latin typeface="Calibri"/>
                <a:ea typeface="Calibri"/>
                <a:cs typeface="Calibri"/>
              </a:rPr>
              <a:t>Fish comprise five living classes, three of which (lampreys, or petromyzontids; sharks and rays, or chondrichthyans; and ray-finned fishes, actinopterygians) are represented in North American fresh water.</a:t>
            </a:r>
            <a:endParaRPr sz="2000" b="0" u="none">
              <a:solidFill>
                <a:srgbClr val="000000"/>
              </a:solidFill>
              <a:latin typeface="Calibri"/>
              <a:ea typeface="Calibri"/>
              <a:cs typeface="Calibri"/>
            </a:endParaRPr>
          </a:p>
          <a:p xmlns:a="http://schemas.openxmlformats.org/drawingml/2006/main">
            <a:pPr marL="342720" indent="-342720">
              <a:lnSpc>
                <a:spcPct val="120000"/>
              </a:lnSpc>
              <a:spcBef>
                <a:spcPts val="49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2000" b="0" u="none">
                <a:solidFill>
                  <a:srgbClr val="595959"/>
                </a:solidFill>
                <a:latin typeface="Calibri"/>
                <a:ea typeface="Calibri"/>
                <a:cs typeface="Calibri"/>
              </a:rPr>
              <a:t>Despite the challenges of working in an aquatic environment (such as high flows of turbidity), this is an exciting time to study North American freshwater fish ecology, particularly because more literature is available and the rate of publications has accelerated.</a:t>
            </a:r>
            <a:endParaRPr sz="2000" b="0" u="none">
              <a:solidFill>
                <a:srgbClr val="000000"/>
              </a:solidFill>
              <a:latin typeface="Calibri"/>
              <a:ea typeface="Calibri"/>
              <a:cs typeface="Calibri"/>
            </a:endParaRPr>
          </a:p>
          <a:p xmlns:a="http://schemas.openxmlformats.org/drawingml/2006/main">
            <a:pPr marL="399960" indent="-342720">
              <a:lnSpc>
                <a:spcPct val="120000"/>
              </a:lnSpc>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500" b="0" u="none">
              <a:solidFill>
                <a:srgbClr val="000000"/>
              </a:solidFill>
              <a:latin typeface="Calibri"/>
              <a:ea typeface="Calibri"/>
              <a:cs typeface="Calibri"/>
            </a:endParaRPr>
          </a:p>
          <a:p xmlns:a="http://schemas.openxmlformats.org/drawingml/2006/main">
            <a:pPr marL="399960" indent="-342720">
              <a:lnSpc>
                <a:spcPct val="12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900" b="0" u="none">
              <a:solidFill>
                <a:srgbClr val="000000"/>
              </a:solidFill>
              <a:latin typeface="Calibri"/>
              <a:ea typeface="Calibri"/>
              <a:cs typeface="Calibri"/>
            </a:endParaRPr>
          </a:p>
          <a:p xmlns:a="http://schemas.openxmlformats.org/drawingml/2006/main">
            <a:pPr marL="399960" indent="-342720">
              <a:lnSpc>
                <a:spcPct val="120000"/>
              </a:lnSpc>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500" b="0" u="none">
              <a:solidFill>
                <a:srgbClr val="000000"/>
              </a:solidFill>
              <a:latin typeface="Calibri"/>
              <a:ea typeface="Calibri"/>
              <a:cs typeface="Calibri"/>
            </a:endParaRPr>
          </a:p>
          <a:p xmlns:a="http://schemas.openxmlformats.org/drawingml/2006/main">
            <a:pPr marL="399960" indent="-342720">
              <a:lnSpc>
                <a:spcPct val="12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900" b="0" u="none">
              <a:solidFill>
                <a:srgbClr val="000000"/>
              </a:solidFill>
              <a:latin typeface="Calibri"/>
              <a:ea typeface="Calibri"/>
              <a:cs typeface="Calibri"/>
            </a:endParaRPr>
          </a:p>
          <a:p xmlns:a="http://schemas.openxmlformats.org/drawingml/2006/main">
            <a:pPr marL="399960" indent="-342720">
              <a:lnSpc>
                <a:spcPct val="12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900" b="0" u="none">
              <a:solidFill>
                <a:srgbClr val="000000"/>
              </a:solidFill>
              <a:latin typeface="Calibri"/>
              <a:ea typeface="Calibri"/>
              <a:cs typeface="Calibri"/>
            </a:endParaRPr>
          </a:p>
          <a:p xmlns:a="http://schemas.openxmlformats.org/drawingml/2006/main">
            <a:pPr marL="799920" lvl="1" indent="-285480">
              <a:lnSpc>
                <a:spcPct val="120000"/>
              </a:lnSpc>
              <a:spcBef>
                <a:spcPts val="374"/>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500" b="0" u="none">
              <a:solidFill>
                <a:srgbClr val="000000"/>
              </a:solidFill>
              <a:latin typeface="Calibri"/>
              <a:ea typeface="Calibri"/>
              <a:cs typeface="Calibri"/>
            </a:endParaRPr>
          </a:p>
          <a:p xmlns:a="http://schemas.openxmlformats.org/drawingml/2006/main">
            <a:pPr marL="399960" indent="-342720">
              <a:lnSpc>
                <a:spcPct val="120000"/>
              </a:lnSpc>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500" b="0" u="none">
              <a:solidFill>
                <a:srgbClr val="000000"/>
              </a:solidFill>
              <a:latin typeface="Calibri"/>
              <a:ea typeface="Calibri"/>
              <a:cs typeface="Calibri"/>
            </a:endParaRPr>
          </a:p>
          <a:p xmlns:a="http://schemas.openxmlformats.org/drawingml/2006/main">
            <a:pPr marL="291600" lvl="1">
              <a:lnSpc>
                <a:spcPct val="120000"/>
              </a:lnSpc>
              <a:spcBef>
                <a:spcPts val="374"/>
              </a:spcBef>
              <a:buNone/>
              <a:tabLst>
                <a:tab pos="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500" b="0" u="none">
              <a:solidFill>
                <a:srgbClr val="000000"/>
              </a:solidFill>
              <a:latin typeface="Calibri"/>
              <a:ea typeface="Calibri"/>
              <a:cs typeface="Calibri"/>
            </a:endParaRPr>
          </a:p>
          <a:p xmlns:a="http://schemas.openxmlformats.org/drawingml/2006/main">
            <a:pPr marL="342720" indent="-342720">
              <a:lnSpc>
                <a:spcPct val="140000"/>
              </a:lnSpc>
              <a:spcBef>
                <a:spcPts val="52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2100" b="0" u="none">
              <a:solidFill>
                <a:srgbClr val="000000"/>
              </a:solidFill>
              <a:latin typeface="Calibri"/>
              <a:ea typeface="Calibri"/>
              <a:cs typeface="Calibri"/>
            </a:endParaRPr>
          </a:p>
          <a:p xmlns:a="http://schemas.openxmlformats.org/drawingml/2006/main">
            <a:pPr marL="342720" indent="-342720">
              <a:spcBef>
                <a:spcPts val="52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2100" b="0" u="none">
              <a:solidFill>
                <a:srgbClr val="000000"/>
              </a:solidFill>
              <a:latin typeface="Calibri"/>
              <a:ea typeface="Calibri"/>
              <a:cs typeface="Calibri"/>
            </a:endParaRPr>
          </a:p>
        </p:txBody>
      </p:sp>
      <p:sp>
        <p:nvSpPr>
          <p:cNvPr id="14" name="Slide title: Fishes are the most diverse and species-rich craniate organisms, with nearly ...">
            <a:extLst xmlns:a="http://schemas.openxmlformats.org/drawingml/2006/main">
              <a:ext uri="{FF2B5EF4-FFF2-40B4-BE49-F238E27FC236}">
                <a16:creationId xmlns:a16="http://schemas.microsoft.com/office/drawing/2014/main" id="{1E8D3483-F768-40C0-A0A1-CEAB99A044BA}"/>
              </a:ext>
            </a:extLst>
          </p:cNvPr>
          <p:cNvSpPr>
            <a:spLocks xmlns:a="http://schemas.openxmlformats.org/drawingml/2006/main" noGrp="1"/>
          </p:cNvSpPr>
          <p:nvPr/>
        </p:nvSpPr>
        <p:spPr>
          <a:xfrm xmlns:a="http://schemas.openxmlformats.org/drawingml/2006/main">
            <a:off x="0" y="0"/>
            <a:ext cx="9525" cy="95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lstStyle xmlns:a="http://schemas.openxmlformats.org/drawingml/2006/main"/>
          <a:p xmlns:a="http://schemas.openxmlformats.org/drawingml/2006/main">
            <a:pPr>
              <a:defRPr sz="100">
                <a:solidFill>
                  <a:srgbClr val="FFFFFF"/>
                </a:solidFill>
              </a:defRPr>
            </a:pPr>
            <a:r>
              <a:rPr sz="100">
                <a:solidFill>
                  <a:srgbClr val="FFFFFF"/>
                </a:solidFill>
              </a:rPr>
              <a:t>Fishes are the most diverse and species-rich craniate organisms, with nearly ...</a:t>
            </a:r>
          </a:p>
        </p:txBody>
      </p:sp>
    </p:spTree>
    <p:extLst>
      <p:ext uri="{BB962C8B-B14F-4D97-AF65-F5344CB8AC3E}">
        <p14:creationId xmlns:p14="http://schemas.microsoft.com/office/powerpoint/2010/main" val="2133375118"/>
      </p:ext>
    </p:extLst>
  </p:cSld>
</p:sld>
</file>

<file path=ppt/slides/slide5.xml><?xml version="1.0" encoding="utf-8"?>
<p:sld xmlns:p="http://schemas.openxmlformats.org/presentationml/2006/main">
  <p:cSld>
    <p:spTree>
      <p:nvGrpSpPr>
        <p:cNvPr id="1" name=""/>
        <p:cNvGrpSpPr/>
        <p:nvPr/>
      </p:nvGrpSpPr>
      <p:grpSpPr>
        <a:xfrm xmlns:a="http://schemas.openxmlformats.org/drawingml/2006/main"/>
      </p:grpSpPr>
      <p:sp>
        <p:nvSpPr>
          <p:cNvPr id="14" name="PlaceHolder 1">
            <a:extLst xmlns:a="http://schemas.openxmlformats.org/drawingml/2006/main">
              <a:ext uri="{FF2B5EF4-FFF2-40B4-BE49-F238E27FC236}">
                <a16:creationId xmlns:a16="http://schemas.microsoft.com/office/drawing/2014/main" id="{F3BB2980-9BF3-411A-AE04-611DE77981C5}"/>
              </a:ext>
            </a:extLst>
          </p:cNvPr>
          <p:cNvSpPr>
            <a:spLocks xmlns:a="http://schemas.openxmlformats.org/drawingml/2006/main" noGrp="1"/>
          </p:cNvSpPr>
          <p:nvPr>
            <p:ph type="title" idx="0"/>
          </p:nvPr>
        </p:nvSpPr>
        <p:spPr>
          <a:xfrm xmlns:a="http://schemas.openxmlformats.org/drawingml/2006/main">
            <a:off x="457200" y="273960"/>
            <a:ext cx="8229600" cy="6238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ctr">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3200" b="0" u="none">
                <a:solidFill>
                  <a:srgbClr val="C0584B"/>
                </a:solidFill>
                <a:latin typeface="Calibri"/>
                <a:ea typeface="Calibri"/>
                <a:cs typeface="Calibri"/>
              </a:rPr>
              <a:t>Distribution of Fresh Water: Global Patterns</a:t>
            </a:r>
            <a:endParaRPr sz="3200" b="0" u="none">
              <a:solidFill>
                <a:srgbClr val="000000"/>
              </a:solidFill>
              <a:latin typeface="Calibri"/>
              <a:ea typeface="Calibri"/>
              <a:cs typeface="Calibri"/>
            </a:endParaRPr>
          </a:p>
        </p:txBody>
      </p:sp>
      <p:sp>
        <p:nvSpPr>
          <p:cNvPr id="15" name="Slide text 2">
            <a:extLst xmlns:a="http://schemas.openxmlformats.org/drawingml/2006/main">
              <a:ext uri="{FF2B5EF4-FFF2-40B4-BE49-F238E27FC236}">
                <a16:creationId xmlns:a16="http://schemas.microsoft.com/office/drawing/2014/main" id="{55BB4289-7253-4DB3-9B1A-A8B731FE75AB}"/>
              </a:ext>
            </a:extLst>
          </p:cNvPr>
          <p:cNvSpPr>
            <a:spLocks xmlns:a="http://schemas.openxmlformats.org/drawingml/2006/main" noGrp="1"/>
          </p:cNvSpPr>
          <p:nvPr/>
        </p:nvSpPr>
        <p:spPr>
          <a:xfrm xmlns:a="http://schemas.openxmlformats.org/drawingml/2006/main">
            <a:off x="457200" y="1069560"/>
            <a:ext cx="8229600" cy="50562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marL="342720" indent="-342720">
              <a:lnSpc>
                <a:spcPct val="12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900" b="0" u="none">
                <a:solidFill>
                  <a:srgbClr val="595959"/>
                </a:solidFill>
                <a:latin typeface="Calibri"/>
                <a:ea typeface="Calibri"/>
                <a:cs typeface="Calibri"/>
              </a:rPr>
              <a:t>Even though liquid fresh water makes up only 0.01% of the water on our planet, there are estimated to be nearly 12,000 freshwater species worldwide, which comprise nearly half of all known fishes.</a:t>
            </a:r>
            <a:endParaRPr sz="1900" b="0" u="none">
              <a:solidFill>
                <a:srgbClr val="000000"/>
              </a:solidFill>
              <a:latin typeface="Calibri"/>
              <a:ea typeface="Calibri"/>
              <a:cs typeface="Calibri"/>
            </a:endParaRPr>
          </a:p>
          <a:p xmlns:a="http://schemas.openxmlformats.org/drawingml/2006/main">
            <a:pPr marL="342720" indent="-342720">
              <a:lnSpc>
                <a:spcPct val="12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900" b="0" u="none">
                <a:solidFill>
                  <a:srgbClr val="595959"/>
                </a:solidFill>
                <a:latin typeface="Calibri"/>
                <a:ea typeface="Calibri"/>
                <a:cs typeface="Calibri"/>
              </a:rPr>
              <a:t>Because the same limited freshwater supply supports most of the world’s human population, freshwater ecosystems are at risk worldwide; they are among the most endangered on our planet.</a:t>
            </a:r>
            <a:endParaRPr sz="1900" b="0" u="none">
              <a:solidFill>
                <a:srgbClr val="000000"/>
              </a:solidFill>
              <a:latin typeface="Calibri"/>
              <a:ea typeface="Calibri"/>
              <a:cs typeface="Calibri"/>
            </a:endParaRPr>
          </a:p>
          <a:p xmlns:a="http://schemas.openxmlformats.org/drawingml/2006/main">
            <a:pPr marL="342720" indent="-342720">
              <a:lnSpc>
                <a:spcPct val="12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900" b="0" u="none">
                <a:solidFill>
                  <a:srgbClr val="595959"/>
                </a:solidFill>
                <a:latin typeface="Calibri"/>
                <a:ea typeface="Calibri"/>
                <a:cs typeface="Calibri"/>
              </a:rPr>
              <a:t>Diversity of freshwater fishes varies greatly among major zoogeographic regions of the world, with the greatest freshwater fish diversity occurring in the New and Old World tropics. </a:t>
            </a:r>
            <a:endParaRPr sz="1900" b="0" u="none">
              <a:solidFill>
                <a:srgbClr val="000000"/>
              </a:solidFill>
              <a:latin typeface="Calibri"/>
              <a:ea typeface="Calibri"/>
              <a:cs typeface="Calibri"/>
            </a:endParaRPr>
          </a:p>
          <a:p xmlns:a="http://schemas.openxmlformats.org/drawingml/2006/main">
            <a:pPr marL="342720" indent="-342720">
              <a:lnSpc>
                <a:spcPct val="12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900" b="0" u="none">
                <a:solidFill>
                  <a:srgbClr val="595959"/>
                </a:solidFill>
                <a:latin typeface="Calibri"/>
                <a:ea typeface="Calibri"/>
                <a:cs typeface="Calibri"/>
              </a:rPr>
              <a:t>However, North America (the Nearctic realm) harbors the richest temperate freshwater fish fauna, with nearly 1,100 species.</a:t>
            </a:r>
            <a:endParaRPr sz="1900" b="0" u="none">
              <a:solidFill>
                <a:srgbClr val="000000"/>
              </a:solidFill>
              <a:latin typeface="Calibri"/>
              <a:ea typeface="Calibri"/>
              <a:cs typeface="Calibri"/>
            </a:endParaRPr>
          </a:p>
          <a:p xmlns:a="http://schemas.openxmlformats.org/drawingml/2006/main">
            <a:pPr marL="342720" indent="-342720">
              <a:lnSpc>
                <a:spcPct val="12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900" b="0" u="none">
              <a:solidFill>
                <a:srgbClr val="000000"/>
              </a:solidFill>
              <a:latin typeface="Calibri"/>
              <a:ea typeface="Calibri"/>
              <a:cs typeface="Calibri"/>
            </a:endParaRPr>
          </a:p>
          <a:p xmlns:a="http://schemas.openxmlformats.org/drawingml/2006/main">
            <a:pPr marL="399960" indent="-342720">
              <a:lnSpc>
                <a:spcPct val="12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900" b="0" u="none">
              <a:solidFill>
                <a:srgbClr val="000000"/>
              </a:solidFill>
              <a:latin typeface="Calibri"/>
              <a:ea typeface="Calibri"/>
              <a:cs typeface="Calibri"/>
            </a:endParaRPr>
          </a:p>
          <a:p xmlns:a="http://schemas.openxmlformats.org/drawingml/2006/main">
            <a:pPr marL="342720" indent="-342720">
              <a:lnSpc>
                <a:spcPct val="140000"/>
              </a:lnSpc>
              <a:spcBef>
                <a:spcPts val="52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2100" b="0" u="none">
              <a:solidFill>
                <a:srgbClr val="000000"/>
              </a:solidFill>
              <a:latin typeface="Calibri"/>
              <a:ea typeface="Calibri"/>
              <a:cs typeface="Calibri"/>
            </a:endParaRPr>
          </a:p>
          <a:p xmlns:a="http://schemas.openxmlformats.org/drawingml/2006/main">
            <a:pPr marL="342720" indent="-342720">
              <a:spcBef>
                <a:spcPts val="52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2100" b="0" u="none">
              <a:solidFill>
                <a:srgbClr val="000000"/>
              </a:solidFill>
              <a:latin typeface="Calibri"/>
              <a:ea typeface="Calibri"/>
              <a:cs typeface="Calibri"/>
            </a:endParaRPr>
          </a:p>
        </p:txBody>
      </p:sp>
    </p:spTree>
    <p:extLst>
      <p:ext uri="{BB962C8B-B14F-4D97-AF65-F5344CB8AC3E}">
        <p14:creationId xmlns:p14="http://schemas.microsoft.com/office/powerpoint/2010/main" val="2015064883"/>
      </p:ext>
    </p:extLst>
  </p:cSld>
</p:sld>
</file>

<file path=ppt/slides/slide6.xml><?xml version="1.0" encoding="utf-8"?>
<p:sld xmlns:p="http://schemas.openxmlformats.org/presentationml/2006/main">
  <p:cSld>
    <p:spTree>
      <p:nvGrpSpPr>
        <p:cNvPr id="1" name=""/>
        <p:cNvGrpSpPr/>
        <p:nvPr/>
      </p:nvGrpSpPr>
      <p:grpSpPr>
        <a:xfrm xmlns:a="http://schemas.openxmlformats.org/drawingml/2006/main"/>
      </p:grpSpPr>
      <p:pic>
        <p:nvPicPr>
          <p:cNvPr id="3" name="Figure: Global freshwater-fish diversity by realm"/>
          <p:cNvPicPr>
            <a:picLocks xmlns:a="http://schemas.openxmlformats.org/drawingml/2006/main" noChangeAspect="1"/>
          </p:cNvPicPr>
          <p:nvPr/>
        </p:nvPicPr>
        <p:blipFill>
          <a:blip xmlns:r="http://schemas.openxmlformats.org/officeDocument/2006/relationships" xmlns:a="http://schemas.openxmlformats.org/drawingml/2006/main" r:embed="R04b48dcdc5dd4de1"/>
          <a:stretch xmlns:a="http://schemas.openxmlformats.org/drawingml/2006/main"/>
        </p:blipFill>
        <p:spPr>
          <a:xfrm xmlns:a="http://schemas.openxmlformats.org/drawingml/2006/main">
            <a:off x="842760" y="228600"/>
            <a:ext cx="7238880" cy="6400800"/>
          </a:xfrm>
          <a:prstGeom xmlns:a="http://schemas.openxmlformats.org/drawingml/2006/main" prst="rect">
            <a:avLst/>
          </a:prstGeom>
          <a:ln xmlns:a="http://schemas.openxmlformats.org/drawingml/2006/main" w="38160">
            <a:noFill/>
          </a:ln>
        </p:spPr>
      </p:pic>
      <p:sp>
        <p:nvSpPr>
          <p:cNvPr id="2" name="Slide title: Global freshwater-fish diversity by realm">
            <a:extLst xmlns:a="http://schemas.openxmlformats.org/drawingml/2006/main">
              <a:ext uri="{FF2B5EF4-FFF2-40B4-BE49-F238E27FC236}">
                <a16:creationId xmlns:a16="http://schemas.microsoft.com/office/drawing/2014/main" id="{2287FBCB-3F66-495B-BDD8-9C89E7A78D6D}"/>
              </a:ext>
            </a:extLst>
          </p:cNvPr>
          <p:cNvSpPr>
            <a:spLocks xmlns:a="http://schemas.openxmlformats.org/drawingml/2006/main" noGrp="1"/>
          </p:cNvSpPr>
          <p:nvPr/>
        </p:nvSpPr>
        <p:spPr>
          <a:xfrm xmlns:a="http://schemas.openxmlformats.org/drawingml/2006/main">
            <a:off x="0" y="0"/>
            <a:ext cx="9525" cy="95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lstStyle xmlns:a="http://schemas.openxmlformats.org/drawingml/2006/main"/>
          <a:p xmlns:a="http://schemas.openxmlformats.org/drawingml/2006/main">
            <a:pPr>
              <a:defRPr sz="100">
                <a:solidFill>
                  <a:srgbClr val="FFFFFF"/>
                </a:solidFill>
              </a:defRPr>
            </a:pPr>
            <a:r>
              <a:rPr sz="100">
                <a:solidFill>
                  <a:srgbClr val="FFFFFF"/>
                </a:solidFill>
              </a:rPr>
              <a:t>Global freshwater-fish diversity by realm</a:t>
            </a:r>
          </a:p>
        </p:txBody>
      </p:sp>
    </p:spTree>
    <p:extLst>
      <p:ext uri="{BB962C8B-B14F-4D97-AF65-F5344CB8AC3E}">
        <p14:creationId xmlns:p14="http://schemas.microsoft.com/office/powerpoint/2010/main" val="810466670"/>
      </p:ext>
    </p:extLst>
  </p:cSld>
</p:sld>
</file>

<file path=ppt/slides/slide7.xml><?xml version="1.0" encoding="utf-8"?>
<p:sld xmlns:p="http://schemas.openxmlformats.org/presentationml/2006/main">
  <p:cSld>
    <p:spTree>
      <p:nvGrpSpPr>
        <p:cNvPr id="1" name=""/>
        <p:cNvGrpSpPr/>
        <p:nvPr/>
      </p:nvGrpSpPr>
      <p:grpSpPr>
        <a:xfrm xmlns:a="http://schemas.openxmlformats.org/drawingml/2006/main"/>
      </p:grpSpPr>
      <p:sp>
        <p:nvSpPr>
          <p:cNvPr id="17" name="PlaceHolder 1">
            <a:extLst xmlns:a="http://schemas.openxmlformats.org/drawingml/2006/main">
              <a:ext uri="{FF2B5EF4-FFF2-40B4-BE49-F238E27FC236}">
                <a16:creationId xmlns:a16="http://schemas.microsoft.com/office/drawing/2014/main" id="{8824FC18-E3D6-43B0-A8A2-4A4EF1A339B0}"/>
              </a:ext>
            </a:extLst>
          </p:cNvPr>
          <p:cNvSpPr>
            <a:spLocks xmlns:a="http://schemas.openxmlformats.org/drawingml/2006/main" noGrp="1"/>
          </p:cNvSpPr>
          <p:nvPr>
            <p:ph type="title" idx="0"/>
          </p:nvPr>
        </p:nvSpPr>
        <p:spPr>
          <a:xfrm xmlns:a="http://schemas.openxmlformats.org/drawingml/2006/main">
            <a:off x="457200" y="273960"/>
            <a:ext cx="8229600" cy="6238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ctr">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3200" b="0" u="none">
                <a:solidFill>
                  <a:srgbClr val="C0584B"/>
                </a:solidFill>
                <a:latin typeface="Calibri"/>
                <a:ea typeface="Calibri"/>
                <a:cs typeface="Calibri"/>
              </a:rPr>
              <a:t>North American Freshwater Fishes</a:t>
            </a:r>
            <a:endParaRPr sz="3200" b="0" u="none">
              <a:solidFill>
                <a:srgbClr val="000000"/>
              </a:solidFill>
              <a:latin typeface="Calibri"/>
              <a:ea typeface="Calibri"/>
              <a:cs typeface="Calibri"/>
            </a:endParaRPr>
          </a:p>
        </p:txBody>
      </p:sp>
      <p:sp>
        <p:nvSpPr>
          <p:cNvPr id="18" name="Slide text 2">
            <a:extLst xmlns:a="http://schemas.openxmlformats.org/drawingml/2006/main">
              <a:ext uri="{FF2B5EF4-FFF2-40B4-BE49-F238E27FC236}">
                <a16:creationId xmlns:a16="http://schemas.microsoft.com/office/drawing/2014/main" id="{08AB9900-63D5-4A7A-AF78-D49CA0C5D7E7}"/>
              </a:ext>
            </a:extLst>
          </p:cNvPr>
          <p:cNvSpPr>
            <a:spLocks xmlns:a="http://schemas.openxmlformats.org/drawingml/2006/main" noGrp="1"/>
          </p:cNvSpPr>
          <p:nvPr/>
        </p:nvSpPr>
        <p:spPr>
          <a:xfrm xmlns:a="http://schemas.openxmlformats.org/drawingml/2006/main">
            <a:off x="457200" y="1069560"/>
            <a:ext cx="8229600" cy="50562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marL="342720" indent="-342720">
              <a:lnSpc>
                <a:spcPct val="12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900" b="0" u="none">
                <a:solidFill>
                  <a:srgbClr val="595959"/>
                </a:solidFill>
                <a:latin typeface="Calibri"/>
                <a:ea typeface="Calibri"/>
                <a:cs typeface="Calibri"/>
              </a:rPr>
              <a:t>For the purposes of this book, the southern boundary of North America is considered to 18° N latitude on the Atlantic coast (the Río Papaloapan drainage) and 16° N on the Pacific coast (the Río Verde/Atoyac drainage). Along the eastern coast of Mexico, the Mexican Neovolcanic Plateau has served as a barrier separating the Neotropical and Nearctic fish faunas.</a:t>
            </a:r>
            <a:endParaRPr sz="1900" b="0" u="none">
              <a:solidFill>
                <a:srgbClr val="000000"/>
              </a:solidFill>
              <a:latin typeface="Calibri"/>
              <a:ea typeface="Calibri"/>
              <a:cs typeface="Calibri"/>
            </a:endParaRPr>
          </a:p>
          <a:p xmlns:a="http://schemas.openxmlformats.org/drawingml/2006/main">
            <a:pPr marL="342720" indent="-342720">
              <a:lnSpc>
                <a:spcPct val="12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900" b="0" u="none">
              <a:solidFill>
                <a:srgbClr val="000000"/>
              </a:solidFill>
              <a:latin typeface="Calibri"/>
              <a:ea typeface="Calibri"/>
              <a:cs typeface="Calibri"/>
            </a:endParaRPr>
          </a:p>
          <a:p xmlns:a="http://schemas.openxmlformats.org/drawingml/2006/main">
            <a:pPr marL="342720" indent="-342720">
              <a:lnSpc>
                <a:spcPct val="12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900" b="0" u="none">
              <a:solidFill>
                <a:srgbClr val="000000"/>
              </a:solidFill>
              <a:latin typeface="Calibri"/>
              <a:ea typeface="Calibri"/>
              <a:cs typeface="Calibri"/>
            </a:endParaRPr>
          </a:p>
          <a:p xmlns:a="http://schemas.openxmlformats.org/drawingml/2006/main">
            <a:pPr marL="399960" indent="-342720">
              <a:lnSpc>
                <a:spcPct val="12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900" b="0" u="none">
              <a:solidFill>
                <a:srgbClr val="000000"/>
              </a:solidFill>
              <a:latin typeface="Calibri"/>
              <a:ea typeface="Calibri"/>
              <a:cs typeface="Calibri"/>
            </a:endParaRPr>
          </a:p>
          <a:p xmlns:a="http://schemas.openxmlformats.org/drawingml/2006/main">
            <a:pPr marL="342720" indent="-342720">
              <a:lnSpc>
                <a:spcPct val="140000"/>
              </a:lnSpc>
              <a:spcBef>
                <a:spcPts val="52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2100" b="0" u="none">
              <a:solidFill>
                <a:srgbClr val="000000"/>
              </a:solidFill>
              <a:latin typeface="Calibri"/>
              <a:ea typeface="Calibri"/>
              <a:cs typeface="Calibri"/>
            </a:endParaRPr>
          </a:p>
          <a:p xmlns:a="http://schemas.openxmlformats.org/drawingml/2006/main">
            <a:pPr marL="342720" indent="-342720">
              <a:spcBef>
                <a:spcPts val="52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2100" b="0" u="none">
              <a:solidFill>
                <a:srgbClr val="000000"/>
              </a:solidFill>
              <a:latin typeface="Calibri"/>
              <a:ea typeface="Calibri"/>
              <a:cs typeface="Calibri"/>
            </a:endParaRPr>
          </a:p>
        </p:txBody>
      </p:sp>
    </p:spTree>
    <p:extLst>
      <p:ext uri="{BB962C8B-B14F-4D97-AF65-F5344CB8AC3E}">
        <p14:creationId xmlns:p14="http://schemas.microsoft.com/office/powerpoint/2010/main" val="785314508"/>
      </p:ext>
    </p:extLst>
  </p:cSld>
</p:sld>
</file>

<file path=ppt/slides/slide8.xml><?xml version="1.0" encoding="utf-8"?>
<p:sld xmlns:p="http://schemas.openxmlformats.org/presentationml/2006/main">
  <p:cSld>
    <p:spTree>
      <p:nvGrpSpPr>
        <p:cNvPr id="1" name=""/>
        <p:cNvGrpSpPr/>
        <p:nvPr/>
      </p:nvGrpSpPr>
      <p:grpSpPr>
        <a:xfrm xmlns:a="http://schemas.openxmlformats.org/drawingml/2006/main"/>
      </p:grpSpPr>
      <p:sp>
        <p:nvSpPr>
          <p:cNvPr id="19" name="PlaceHolder 1">
            <a:extLst xmlns:a="http://schemas.openxmlformats.org/drawingml/2006/main">
              <a:ext uri="{FF2B5EF4-FFF2-40B4-BE49-F238E27FC236}">
                <a16:creationId xmlns:a16="http://schemas.microsoft.com/office/drawing/2014/main" id="{7FC9E535-506A-4294-8DC8-4B9D252133A7}"/>
              </a:ext>
            </a:extLst>
          </p:cNvPr>
          <p:cNvSpPr>
            <a:spLocks xmlns:a="http://schemas.openxmlformats.org/drawingml/2006/main" noGrp="1"/>
          </p:cNvSpPr>
          <p:nvPr>
            <p:ph type="title" idx="0"/>
          </p:nvPr>
        </p:nvSpPr>
        <p:spPr>
          <a:xfrm xmlns:a="http://schemas.openxmlformats.org/drawingml/2006/main">
            <a:off x="457200" y="273960"/>
            <a:ext cx="8229600" cy="6238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l">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2800" b="0" u="none">
                <a:solidFill>
                  <a:srgbClr val="C0584B"/>
                </a:solidFill>
                <a:latin typeface="Calibri"/>
                <a:ea typeface="Calibri"/>
                <a:cs typeface="Calibri"/>
              </a:rPr>
              <a:t>Patterns of North American Diversity</a:t>
            </a:r>
            <a:endParaRPr sz="2800" b="0" u="none">
              <a:solidFill>
                <a:srgbClr val="000000"/>
              </a:solidFill>
              <a:latin typeface="Calibri"/>
              <a:ea typeface="Calibri"/>
              <a:cs typeface="Calibri"/>
            </a:endParaRPr>
          </a:p>
        </p:txBody>
      </p:sp>
      <p:sp>
        <p:nvSpPr>
          <p:cNvPr id="20" name="Slide text 2">
            <a:extLst xmlns:a="http://schemas.openxmlformats.org/drawingml/2006/main">
              <a:ext uri="{FF2B5EF4-FFF2-40B4-BE49-F238E27FC236}">
                <a16:creationId xmlns:a16="http://schemas.microsoft.com/office/drawing/2014/main" id="{D86AB8A8-144A-4674-826D-3D1A7652F3B9}"/>
              </a:ext>
            </a:extLst>
          </p:cNvPr>
          <p:cNvSpPr>
            <a:spLocks xmlns:a="http://schemas.openxmlformats.org/drawingml/2006/main" noGrp="1"/>
          </p:cNvSpPr>
          <p:nvPr/>
        </p:nvSpPr>
        <p:spPr>
          <a:xfrm xmlns:a="http://schemas.openxmlformats.org/drawingml/2006/main">
            <a:off x="457200" y="1069560"/>
            <a:ext cx="8229600" cy="50562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marL="342720" indent="-342720">
              <a:lnSpc>
                <a:spcPct val="12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900" b="0" u="none">
                <a:solidFill>
                  <a:srgbClr val="595959"/>
                </a:solidFill>
                <a:latin typeface="Calibri"/>
                <a:ea typeface="Calibri"/>
                <a:cs typeface="Calibri"/>
              </a:rPr>
              <a:t>North American fish species are included in some 201 genera, 50 families, and 24 orders.</a:t>
            </a:r>
            <a:endParaRPr sz="1900" b="0" u="none">
              <a:solidFill>
                <a:srgbClr val="000000"/>
              </a:solidFill>
              <a:latin typeface="Calibri"/>
              <a:ea typeface="Calibri"/>
              <a:cs typeface="Calibri"/>
            </a:endParaRPr>
          </a:p>
          <a:p xmlns:a="http://schemas.openxmlformats.org/drawingml/2006/main">
            <a:pPr marL="342720" indent="-342720">
              <a:lnSpc>
                <a:spcPct val="12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900" b="0" u="none">
                <a:solidFill>
                  <a:srgbClr val="595959"/>
                </a:solidFill>
                <a:latin typeface="Calibri"/>
                <a:ea typeface="Calibri"/>
                <a:cs typeface="Calibri"/>
              </a:rPr>
              <a:t>Families with the greatest number of species include minnows (Cyprinidae), perches (Percidae), suckers (Catostomidae), livebearers (Poeciliidae), and North American catfishes; these five families alone make up 62% of the fauna.</a:t>
            </a:r>
            <a:endParaRPr sz="1900" b="0" u="none">
              <a:solidFill>
                <a:srgbClr val="000000"/>
              </a:solidFill>
              <a:latin typeface="Calibri"/>
              <a:ea typeface="Calibri"/>
              <a:cs typeface="Calibri"/>
            </a:endParaRPr>
          </a:p>
          <a:p xmlns:a="http://schemas.openxmlformats.org/drawingml/2006/main">
            <a:pPr marL="342720" indent="-342720">
              <a:lnSpc>
                <a:spcPct val="12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900" b="0" u="none">
                <a:solidFill>
                  <a:srgbClr val="595959"/>
                </a:solidFill>
                <a:latin typeface="Calibri"/>
                <a:ea typeface="Calibri"/>
                <a:cs typeface="Calibri"/>
              </a:rPr>
              <a:t>Patterns of freshwater fish diversity across North America vary widely, due to variation in landforms, watershed boundaries, historical and recent climates, and geological activity.</a:t>
            </a:r>
            <a:endParaRPr sz="1900" b="0" u="none">
              <a:solidFill>
                <a:srgbClr val="000000"/>
              </a:solidFill>
              <a:latin typeface="Calibri"/>
              <a:ea typeface="Calibri"/>
              <a:cs typeface="Calibri"/>
            </a:endParaRPr>
          </a:p>
          <a:p xmlns:a="http://schemas.openxmlformats.org/drawingml/2006/main">
            <a:pPr marL="342720" indent="-342720">
              <a:lnSpc>
                <a:spcPct val="12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900" b="0" u="none">
                <a:solidFill>
                  <a:srgbClr val="595959"/>
                </a:solidFill>
                <a:latin typeface="Calibri"/>
                <a:ea typeface="Calibri"/>
                <a:cs typeface="Calibri"/>
              </a:rPr>
              <a:t>Diversity is greatest in eastern North American, especially in the southeastern United States, which has been referred to as a “piscine rainforest” and contains more than half (662 species) of the fauna.</a:t>
            </a:r>
            <a:endParaRPr sz="1900" b="0" u="none">
              <a:solidFill>
                <a:srgbClr val="000000"/>
              </a:solidFill>
              <a:latin typeface="Calibri"/>
              <a:ea typeface="Calibri"/>
              <a:cs typeface="Calibri"/>
            </a:endParaRPr>
          </a:p>
          <a:p xmlns:a="http://schemas.openxmlformats.org/drawingml/2006/main">
            <a:pPr marL="342720" indent="-342720">
              <a:lnSpc>
                <a:spcPct val="12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900" b="0" u="none">
                <a:solidFill>
                  <a:srgbClr val="595959"/>
                </a:solidFill>
                <a:latin typeface="Calibri"/>
                <a:ea typeface="Calibri"/>
                <a:cs typeface="Calibri"/>
              </a:rPr>
              <a:t>Western fish diversity is about one-third that of overall eastern diversity, but endemism tends to be greater.</a:t>
            </a:r>
            <a:endParaRPr sz="1900" b="0" u="none">
              <a:solidFill>
                <a:srgbClr val="000000"/>
              </a:solidFill>
              <a:latin typeface="Calibri"/>
              <a:ea typeface="Calibri"/>
              <a:cs typeface="Calibri"/>
            </a:endParaRPr>
          </a:p>
          <a:p xmlns:a="http://schemas.openxmlformats.org/drawingml/2006/main">
            <a:pPr marL="342720" indent="-342720">
              <a:lnSpc>
                <a:spcPct val="12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900" b="0" u="none">
              <a:solidFill>
                <a:srgbClr val="000000"/>
              </a:solidFill>
              <a:latin typeface="Calibri"/>
              <a:ea typeface="Calibri"/>
              <a:cs typeface="Calibri"/>
            </a:endParaRPr>
          </a:p>
          <a:p xmlns:a="http://schemas.openxmlformats.org/drawingml/2006/main">
            <a:pPr marL="342720" indent="-342720">
              <a:lnSpc>
                <a:spcPct val="12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900" b="0" u="none">
              <a:solidFill>
                <a:srgbClr val="000000"/>
              </a:solidFill>
              <a:latin typeface="Calibri"/>
              <a:ea typeface="Calibri"/>
              <a:cs typeface="Calibri"/>
            </a:endParaRPr>
          </a:p>
          <a:p xmlns:a="http://schemas.openxmlformats.org/drawingml/2006/main">
            <a:pPr marL="399960" indent="-342720">
              <a:lnSpc>
                <a:spcPct val="12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900" b="0" u="none">
              <a:solidFill>
                <a:srgbClr val="000000"/>
              </a:solidFill>
              <a:latin typeface="Calibri"/>
              <a:ea typeface="Calibri"/>
              <a:cs typeface="Calibri"/>
            </a:endParaRPr>
          </a:p>
          <a:p xmlns:a="http://schemas.openxmlformats.org/drawingml/2006/main">
            <a:pPr marL="342720" indent="-342720">
              <a:lnSpc>
                <a:spcPct val="140000"/>
              </a:lnSpc>
              <a:spcBef>
                <a:spcPts val="52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2100" b="0" u="none">
              <a:solidFill>
                <a:srgbClr val="000000"/>
              </a:solidFill>
              <a:latin typeface="Calibri"/>
              <a:ea typeface="Calibri"/>
              <a:cs typeface="Calibri"/>
            </a:endParaRPr>
          </a:p>
          <a:p xmlns:a="http://schemas.openxmlformats.org/drawingml/2006/main">
            <a:pPr marL="342720" indent="-342720">
              <a:spcBef>
                <a:spcPts val="52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2100" b="0" u="none">
              <a:solidFill>
                <a:srgbClr val="000000"/>
              </a:solidFill>
              <a:latin typeface="Calibri"/>
              <a:ea typeface="Calibri"/>
              <a:cs typeface="Calibri"/>
            </a:endParaRPr>
          </a:p>
        </p:txBody>
      </p:sp>
    </p:spTree>
    <p:extLst>
      <p:ext uri="{BB962C8B-B14F-4D97-AF65-F5344CB8AC3E}">
        <p14:creationId xmlns:p14="http://schemas.microsoft.com/office/powerpoint/2010/main" val="1009051972"/>
      </p:ext>
    </p:extLst>
  </p:cSld>
</p:sld>
</file>

<file path=ppt/slides/slide9.xml><?xml version="1.0" encoding="utf-8"?>
<p:sld xmlns:p="http://schemas.openxmlformats.org/presentationml/2006/main">
  <p:cSld>
    <p:spTree>
      <p:nvGrpSpPr>
        <p:cNvPr id="1" name=""/>
        <p:cNvGrpSpPr/>
        <p:nvPr/>
      </p:nvGrpSpPr>
      <p:grpSpPr>
        <a:xfrm xmlns:a="http://schemas.openxmlformats.org/drawingml/2006/main"/>
      </p:grpSpPr>
      <p:pic>
        <p:nvPicPr>
          <p:cNvPr id="3" name="Figure: Topography of North America"/>
          <p:cNvPicPr>
            <a:picLocks xmlns:a="http://schemas.openxmlformats.org/drawingml/2006/main" noChangeAspect="1"/>
          </p:cNvPicPr>
          <p:nvPr/>
        </p:nvPicPr>
        <p:blipFill>
          <a:blip xmlns:r="http://schemas.openxmlformats.org/officeDocument/2006/relationships" xmlns:a="http://schemas.openxmlformats.org/drawingml/2006/main" r:embed="R2c46c5cd1a53434e"/>
          <a:stretch xmlns:a="http://schemas.openxmlformats.org/drawingml/2006/main"/>
        </p:blipFill>
        <p:spPr>
          <a:xfrm xmlns:a="http://schemas.openxmlformats.org/drawingml/2006/main">
            <a:off x="328320" y="228600"/>
            <a:ext cx="8487000" cy="6400800"/>
          </a:xfrm>
          <a:prstGeom xmlns:a="http://schemas.openxmlformats.org/drawingml/2006/main" prst="rect">
            <a:avLst/>
          </a:prstGeom>
          <a:ln xmlns:a="http://schemas.openxmlformats.org/drawingml/2006/main" w="38160">
            <a:noFill/>
          </a:ln>
        </p:spPr>
      </p:pic>
      <p:sp>
        <p:nvSpPr>
          <p:cNvPr id="2" name="Slide title: Topography of North America">
            <a:extLst xmlns:a="http://schemas.openxmlformats.org/drawingml/2006/main">
              <a:ext uri="{FF2B5EF4-FFF2-40B4-BE49-F238E27FC236}">
                <a16:creationId xmlns:a16="http://schemas.microsoft.com/office/drawing/2014/main" id="{3740DA41-213D-4C1D-8D8D-4EF59BF8796C}"/>
              </a:ext>
            </a:extLst>
          </p:cNvPr>
          <p:cNvSpPr>
            <a:spLocks xmlns:a="http://schemas.openxmlformats.org/drawingml/2006/main" noGrp="1"/>
          </p:cNvSpPr>
          <p:nvPr/>
        </p:nvSpPr>
        <p:spPr>
          <a:xfrm xmlns:a="http://schemas.openxmlformats.org/drawingml/2006/main">
            <a:off x="0" y="0"/>
            <a:ext cx="9525" cy="95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lstStyle xmlns:a="http://schemas.openxmlformats.org/drawingml/2006/main"/>
          <a:p xmlns:a="http://schemas.openxmlformats.org/drawingml/2006/main">
            <a:pPr>
              <a:defRPr sz="100">
                <a:solidFill>
                  <a:srgbClr val="FFFFFF"/>
                </a:solidFill>
              </a:defRPr>
            </a:pPr>
            <a:r>
              <a:rPr sz="100">
                <a:solidFill>
                  <a:srgbClr val="FFFFFF"/>
                </a:solidFill>
              </a:rPr>
              <a:t>Topography of North America</a:t>
            </a:r>
          </a:p>
        </p:txBody>
      </p:sp>
    </p:spTree>
    <p:extLst>
      <p:ext uri="{BB962C8B-B14F-4D97-AF65-F5344CB8AC3E}">
        <p14:creationId xmlns:p14="http://schemas.microsoft.com/office/powerpoint/2010/main" val="1032225374"/>
      </p:ext>
    </p:extLst>
  </p:cSld>
</p:sld>
</file>

<file path=ppt/theme/theme1.xml><?xml version="1.0" encoding="utf-8"?>
<a:theme xmlns:a="http://schemas.openxmlformats.org/drawingml/2006/main" name="Office">
  <a:themeElements>
    <a:clrScheme name="LibreOffice">
      <a:dk1>
        <a:srgbClr val="000000"/>
      </a:dk1>
      <a:lt1>
        <a:srgbClr val="FFFFFF"/>
      </a:lt1>
      <a:dk2>
        <a:srgbClr val="000000"/>
      </a:dk2>
      <a:lt2>
        <a:srgbClr val="FFFFFF"/>
      </a:lt2>
      <a:accent1>
        <a:srgbClr val="18A303"/>
      </a:accent1>
      <a:accent2>
        <a:srgbClr val="0369A3"/>
      </a:accent2>
      <a:accent3>
        <a:srgbClr val="A33E03"/>
      </a:accent3>
      <a:accent4>
        <a:srgbClr val="8E03A3"/>
      </a:accent4>
      <a:accent5>
        <a:srgbClr val="C99C00"/>
      </a:accent5>
      <a:accent6>
        <a:srgbClr val="C9211E"/>
      </a:accent6>
      <a:hlink>
        <a:srgbClr val="0000EE"/>
      </a:hlink>
      <a:folHlink>
        <a:srgbClr val="551A8B"/>
      </a:folHlink>
    </a:clrScheme>
    <a:fontScheme name="Office">
      <a:majorFont>
        <a:latin typeface="Arial"/>
        <a:ea typeface="DejaVu Sans"/>
        <a:cs typeface="DejaVu Sans"/>
      </a:majorFont>
      <a:minorFont>
        <a:latin typeface="Arial"/>
        <a:ea typeface="DejaVu Sans"/>
        <a:cs typeface="DejaVu Sans"/>
      </a:minorFont>
    </a:fontScheme>
    <a:fmtScheme name="LibreOffice">
      <a:fillStyleLst>
        <a:solidFill>
          <a:schemeClr val="phClr"/>
        </a:solidFill>
        <a:solidFill>
          <a:schemeClr val="phClr"/>
        </a:solidFill>
        <a:solidFill>
          <a:schemeClr val="phClr"/>
        </a:solidFill>
      </a:fillStyleLst>
      <a:lnStyleLst>
        <a:ln w="6350">
          <a:prstDash val="solid"/>
        </a:ln>
        <a:ln w="6350">
          <a:prstDash val="solid"/>
        </a:ln>
        <a:ln w="6350">
          <a:prstDash val="solid"/>
        </a:ln>
      </a:lnStyleLst>
      <a:effectStyleLst>
        <a:effectStyle>
          <a:effectLst/>
        </a:effectStyle>
        <a:effectStyle>
          <a:effectLst/>
        </a:effectStyle>
        <a:effectStyle>
          <a:effectLst/>
        </a:effectStyle>
      </a:effectStyleLst>
      <a:bgFillStyleLst>
        <a:solidFill>
          <a:schemeClr val="phClr"/>
        </a:solidFill>
        <a:solidFill>
          <a:schemeClr val="phClr"/>
        </a:solidFill>
        <a:solidFill>
          <a:schemeClr val="phClr"/>
        </a:solidFill>
      </a:bgFillStyleLst>
    </a:fmtScheme>
  </a:themeElements>
</a:theme>
</file>

<file path=docProps/app.xml><?xml version="1.0" encoding="utf-8"?>
<ap:Properties xmlns:ap="http://schemas.openxmlformats.org/officeDocument/2006/extended-properties">
  <ap:Application>Walnut Exporter</ap:Application>
  <ap:PresentationFormat>Converted Presentation</ap:PresentationFormat>
  <ap:Slides>0</ap:Slides>
  <ap:Notes>0</ap:Notes>
  <ap:HiddenSlides>0</ap:HiddenSlides>
  <ap:SharedDoc>false</ap:SharedDoc>
  <ap:DocSecurity>0</ap:DocSecurity>
</ap:Properties>
</file>

<file path=docProps/core.xml><?xml version="1.0" encoding="utf-8"?>
<coreProperties xmlns:dc="http://purl.org/dc/elements/1.1/" xmlns:dcterms="http://purl.org/dc/terms/" xmlns:xsi="http://www.w3.org/2001/XMLSchema-instance" xmlns="http://schemas.openxmlformats.org/package/2006/metadata/core-properties">
  <dc:creator>Walnut Exporter</dc:creator>
  <lastModifiedBy>Walnut Exporter</lastModifiedBy>
  <dc:title>Presentation</dc:title>
  <dcterms:created xsi:type="dcterms:W3CDTF">2026-08-27T23:09:16.1150000Z</dcterms:created>
  <dcterms:modified xsi:type="dcterms:W3CDTF">2026-08-27T23:09:16.1150000Z</dcterms:modified>
</coreProperties>
</file>